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pen Sans SemiBold"/>
      <p:regular r:id="rId21"/>
      <p:bold r:id="rId22"/>
      <p:italic r:id="rId23"/>
      <p:boldItalic r:id="rId24"/>
    </p:embeddedFont>
    <p:embeddedFont>
      <p:font typeface="Josefin Sans"/>
      <p:regular r:id="rId25"/>
      <p:bold r:id="rId26"/>
      <p:italic r:id="rId27"/>
      <p:boldItalic r:id="rId28"/>
    </p:embeddedFont>
    <p:embeddedFont>
      <p:font typeface="Fira Sans Condensed"/>
      <p:regular r:id="rId29"/>
      <p:bold r:id="rId30"/>
      <p:italic r:id="rId31"/>
      <p:boldItalic r:id="rId32"/>
    </p:embeddedFont>
    <p:embeddedFont>
      <p:font typeface="Josefin Sans SemiBold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-italic.fntdata"/><Relationship Id="rId30" Type="http://schemas.openxmlformats.org/officeDocument/2006/relationships/font" Target="fonts/FiraSansCondensed-bold.fntdata"/><Relationship Id="rId33" Type="http://schemas.openxmlformats.org/officeDocument/2006/relationships/font" Target="fonts/JosefinSansSemiBold-regular.fntdata"/><Relationship Id="rId32" Type="http://schemas.openxmlformats.org/officeDocument/2006/relationships/font" Target="fonts/FiraSansCondensed-boldItalic.fntdata"/><Relationship Id="rId35" Type="http://schemas.openxmlformats.org/officeDocument/2006/relationships/font" Target="fonts/JosefinSansSemiBold-italic.fntdata"/><Relationship Id="rId34" Type="http://schemas.openxmlformats.org/officeDocument/2006/relationships/font" Target="fonts/JosefinSansSemiBold-bold.fntdata"/><Relationship Id="rId37" Type="http://schemas.openxmlformats.org/officeDocument/2006/relationships/font" Target="fonts/OpenSans-regular.fntdata"/><Relationship Id="rId36" Type="http://schemas.openxmlformats.org/officeDocument/2006/relationships/font" Target="fonts/JosefinSansSemiBold-boldItalic.fntdata"/><Relationship Id="rId39" Type="http://schemas.openxmlformats.org/officeDocument/2006/relationships/font" Target="fonts/OpenSans-italic.fntdata"/><Relationship Id="rId38" Type="http://schemas.openxmlformats.org/officeDocument/2006/relationships/font" Target="fonts/OpenSans-bold.fntdata"/><Relationship Id="rId20" Type="http://schemas.openxmlformats.org/officeDocument/2006/relationships/slide" Target="slides/slide15.xml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29" Type="http://schemas.openxmlformats.org/officeDocument/2006/relationships/font" Target="fonts/FiraSansCondense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b8d1ca927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b8d1ca927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6232ad29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6232ad29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d1e87cec6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d1e87cec6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161f6db21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161f6db21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ab8d1ca927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ab8d1ca927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ab8d1ca92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ab8d1ca92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ab8d1ca92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ab8d1ca92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347e33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347e33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ab8d1ca92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ab8d1ca92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a5b4fbe18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a5b4fbe18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d1e87cec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d1e87cec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d1e87cec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d1e87cec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d1e87cec6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d1e87cec6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6232ad29c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6232ad29c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 rot="-315040">
            <a:off x="-236345" y="4475012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 rot="10484934">
            <a:off x="7292455" y="-348495"/>
            <a:ext cx="2087045" cy="98416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body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 flipH="1" rot="10800000">
            <a:off x="2527149" y="4367365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 flipH="1" rot="-7520738">
            <a:off x="7812289" y="3760467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 rot="3279262">
            <a:off x="-226292" y="-6916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4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hasCustomPrompt="1" type="title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/>
          <p:nvPr>
            <p:ph hasCustomPrompt="1" idx="2" type="title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/>
          <p:nvPr>
            <p:ph idx="1" type="subTitle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3" type="subTitle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4"/>
          <p:cNvSpPr txBox="1"/>
          <p:nvPr>
            <p:ph idx="4" type="subTitle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5" type="subTitle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4"/>
          <p:cNvSpPr txBox="1"/>
          <p:nvPr>
            <p:ph idx="6" type="subTitle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7" type="subTitle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4"/>
          <p:cNvSpPr txBox="1"/>
          <p:nvPr>
            <p:ph idx="8" type="subTitle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9" type="subTitle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3" type="subTitle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14" type="subTitle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5" type="title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hasCustomPrompt="1" idx="16" type="title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/>
          <p:nvPr>
            <p:ph hasCustomPrompt="1" idx="17" type="title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flipH="1" rot="10800000">
            <a:off x="37927" y="43748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6142736" y="4490064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 flipH="1" rot="10800000">
            <a:off x="6632383" y="4238575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6962402" y="4352337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"/>
          <p:cNvSpPr txBox="1"/>
          <p:nvPr>
            <p:ph idx="18"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1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4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6" name="Google Shape;226;p15"/>
          <p:cNvSpPr txBox="1"/>
          <p:nvPr>
            <p:ph idx="1" type="subTitle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5"/>
          <p:cNvSpPr/>
          <p:nvPr/>
        </p:nvSpPr>
        <p:spPr>
          <a:xfrm>
            <a:off x="2301825" y="-81050"/>
            <a:ext cx="5472801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3105740" y="-321877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5094113" y="-67676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1820973" y="3982367"/>
            <a:ext cx="5577954" cy="1242133"/>
          </a:xfrm>
          <a:custGeom>
            <a:rect b="b" l="l" r="r" t="t"/>
            <a:pathLst>
              <a:path extrusionOk="0" h="48554" w="113987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4175688" y="4603443"/>
            <a:ext cx="2419310" cy="8618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 rot="5400000">
            <a:off x="3798057" y="3940705"/>
            <a:ext cx="969192" cy="1790903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46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flipH="1" rot="10800000">
            <a:off x="-34948" y="4374909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 flipH="1" rot="9281215">
            <a:off x="6963797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 flipH="1" rot="9280772">
            <a:off x="6019538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 txBox="1"/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16"/>
          <p:cNvSpPr txBox="1"/>
          <p:nvPr>
            <p:ph idx="1" type="subTitle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17"/>
          <p:cNvSpPr txBox="1"/>
          <p:nvPr>
            <p:ph hasCustomPrompt="1" idx="2" type="title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/>
          <p:nvPr>
            <p:ph idx="1" type="subTitle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 flipH="1" rot="-5400000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 flipH="1" rot="5400000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/>
          <p:nvPr/>
        </p:nvSpPr>
        <p:spPr>
          <a:xfrm flipH="1" rot="-5400000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hasCustomPrompt="1" idx="2" type="title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/>
          <p:nvPr>
            <p:ph idx="1" type="subTitle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hasCustomPrompt="1" idx="3" type="title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/>
          <p:nvPr>
            <p:ph idx="4" type="subTitle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hasCustomPrompt="1" idx="5" type="title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/>
          <p:nvPr>
            <p:ph idx="6" type="subTitle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 flipH="1" rot="10800000">
            <a:off x="6626826" y="3797502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 flipH="1" rot="10800000">
            <a:off x="6287025" y="4590289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 flipH="1" rot="10800000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"/>
          <p:cNvSpPr/>
          <p:nvPr/>
        </p:nvSpPr>
        <p:spPr>
          <a:xfrm flipH="1" rot="10800000">
            <a:off x="-299025" y="-6351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8"/>
          <p:cNvSpPr/>
          <p:nvPr/>
        </p:nvSpPr>
        <p:spPr>
          <a:xfrm flipH="1" rot="10800000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 flipH="1" rot="10800000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3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>
            <p:ph idx="1" type="subTitle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hasCustomPrompt="1" type="title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9"/>
          <p:cNvSpPr txBox="1"/>
          <p:nvPr>
            <p:ph hasCustomPrompt="1" idx="3" type="title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hasCustomPrompt="1" idx="5" type="title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3939631" y="122"/>
            <a:ext cx="5126677" cy="157321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 flipH="1" rot="10800000">
            <a:off x="1272707" y="4105046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307833" y="3723489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 flipH="1" rot="10800000">
            <a:off x="5013468" y="40"/>
            <a:ext cx="4130832" cy="178819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5628780" y="489"/>
            <a:ext cx="3515148" cy="178787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"/>
          <p:cNvSpPr/>
          <p:nvPr/>
        </p:nvSpPr>
        <p:spPr>
          <a:xfrm flipH="1" rot="10800000">
            <a:off x="-10490" y="3895966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9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2" name="Google Shape;332;p20"/>
          <p:cNvSpPr/>
          <p:nvPr/>
        </p:nvSpPr>
        <p:spPr>
          <a:xfrm flipH="1">
            <a:off x="-141518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0"/>
          <p:cNvSpPr/>
          <p:nvPr/>
        </p:nvSpPr>
        <p:spPr>
          <a:xfrm flipH="1" rot="10800000">
            <a:off x="-241297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69791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0"/>
          <p:cNvSpPr/>
          <p:nvPr/>
        </p:nvSpPr>
        <p:spPr>
          <a:xfrm flipH="1" rot="10800000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"/>
          <p:cNvSpPr/>
          <p:nvPr/>
        </p:nvSpPr>
        <p:spPr>
          <a:xfrm flipH="1" rot="10800000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 flipH="1" rot="10800000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 flipH="1" rot="1518617">
            <a:off x="6004813" y="-50311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 flipH="1" rot="10800000">
            <a:off x="11556" y="278"/>
            <a:ext cx="2193727" cy="1115769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 flipH="1" rot="5400000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 flipH="1" rot="5400000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 flipH="1" rot="5400000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" name="Google Shape;357;p23"/>
          <p:cNvSpPr/>
          <p:nvPr/>
        </p:nvSpPr>
        <p:spPr>
          <a:xfrm rot="5400000">
            <a:off x="6103527" y="2087160"/>
            <a:ext cx="5127422" cy="9535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/>
          <p:nvPr/>
        </p:nvSpPr>
        <p:spPr>
          <a:xfrm rot="5400000">
            <a:off x="6173920" y="2173333"/>
            <a:ext cx="5143202" cy="79695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"/>
          <p:cNvSpPr/>
          <p:nvPr/>
        </p:nvSpPr>
        <p:spPr>
          <a:xfrm flipH="1" rot="5400000">
            <a:off x="6143644" y="2143144"/>
            <a:ext cx="5143337" cy="85737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6" name="Google Shape;366;p24"/>
          <p:cNvSpPr/>
          <p:nvPr/>
        </p:nvSpPr>
        <p:spPr>
          <a:xfrm flipH="1" rot="-3280717">
            <a:off x="7781743" y="3792720"/>
            <a:ext cx="2443146" cy="939983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7628681" y="3954489"/>
            <a:ext cx="3153935" cy="1121083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 flipH="1" rot="-4136030">
            <a:off x="7516847" y="3617988"/>
            <a:ext cx="3605675" cy="119468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5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2" name="Google Shape;382;p26"/>
          <p:cNvSpPr/>
          <p:nvPr/>
        </p:nvSpPr>
        <p:spPr>
          <a:xfrm flipH="1" rot="10800000">
            <a:off x="-1381510" y="2985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1662691" y="-41184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"/>
          <p:cNvSpPr/>
          <p:nvPr/>
        </p:nvSpPr>
        <p:spPr>
          <a:xfrm flipH="1" rot="10173584">
            <a:off x="-2452873" y="-34456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6"/>
          <p:cNvSpPr/>
          <p:nvPr/>
        </p:nvSpPr>
        <p:spPr>
          <a:xfrm flipH="1" rot="5400000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/>
          <p:nvPr/>
        </p:nvSpPr>
        <p:spPr>
          <a:xfrm flipH="1" rot="5400000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6"/>
          <p:cNvSpPr/>
          <p:nvPr/>
        </p:nvSpPr>
        <p:spPr>
          <a:xfrm flipH="1" rot="5400000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28128" y="4556975"/>
            <a:ext cx="9115826" cy="630425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264" y="4660381"/>
            <a:ext cx="9143690" cy="527019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 flipH="1" rot="10800000">
            <a:off x="0" y="4620366"/>
            <a:ext cx="9144078" cy="56703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3" name="Google Shape;393;p27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9" name="Google Shape;399;p28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8" name="Google Shape;408;p29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5" name="Google Shape;415;p30"/>
          <p:cNvSpPr/>
          <p:nvPr/>
        </p:nvSpPr>
        <p:spPr>
          <a:xfrm flipH="1" rot="-5911893">
            <a:off x="-8708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 flipH="1" rot="-515846">
            <a:off x="-2829770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 flipH="1">
            <a:off x="-2852836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7544677" y="63541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 flipH="1" rot="-9732937">
            <a:off x="6592039" y="-378158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7084740" y="-310873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rect b="b" l="l" r="r" t="t"/>
              <a:pathLst>
                <a:path extrusionOk="0" h="36451" w="64695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 rot="5400000">
              <a:off x="8050932" y="-354518"/>
              <a:ext cx="808131" cy="1493289"/>
            </a:xfrm>
            <a:custGeom>
              <a:rect b="b" l="l" r="r" t="t"/>
              <a:pathLst>
                <a:path extrusionOk="0" h="44420" w="24039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7" name="Google Shape;427;p31"/>
          <p:cNvSpPr/>
          <p:nvPr/>
        </p:nvSpPr>
        <p:spPr>
          <a:xfrm flipH="1" rot="10800000">
            <a:off x="-614789" y="7941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881240" y="-32226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 flipH="1" rot="9944222">
            <a:off x="-1417570" y="-278867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9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" name="Google Shape;439;p32"/>
          <p:cNvSpPr/>
          <p:nvPr/>
        </p:nvSpPr>
        <p:spPr>
          <a:xfrm rot="5772639">
            <a:off x="8598824" y="-560579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 rot="706905">
            <a:off x="7020027" y="-33567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7020070" y="-335758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693662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/>
          <p:nvPr/>
        </p:nvSpPr>
        <p:spPr>
          <a:xfrm flipH="1" rot="5399497">
            <a:off x="-191814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21906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44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8" name="Google Shape;458;p33"/>
          <p:cNvSpPr/>
          <p:nvPr/>
        </p:nvSpPr>
        <p:spPr>
          <a:xfrm rot="10800000">
            <a:off x="4827336" y="4320028"/>
            <a:ext cx="3936983" cy="1153922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 flipH="1" rot="10800000">
            <a:off x="5609830" y="3895999"/>
            <a:ext cx="5735030" cy="157795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6110409" y="4087929"/>
            <a:ext cx="3937105" cy="1386022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3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CUSTOM_45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7" name="Google Shape;467;p34"/>
          <p:cNvSpPr/>
          <p:nvPr/>
        </p:nvSpPr>
        <p:spPr>
          <a:xfrm>
            <a:off x="-175093" y="-11"/>
            <a:ext cx="3936983" cy="103860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"/>
          <p:cNvSpPr/>
          <p:nvPr/>
        </p:nvSpPr>
        <p:spPr>
          <a:xfrm flipH="1">
            <a:off x="-2755633" y="-11"/>
            <a:ext cx="5735030" cy="1420156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-1458290" y="-11"/>
            <a:ext cx="3937105" cy="1247680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4"/>
          <p:cNvSpPr/>
          <p:nvPr/>
        </p:nvSpPr>
        <p:spPr>
          <a:xfrm flipH="1" rot="5400000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 flipH="1" rot="5400000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"/>
          <p:cNvSpPr/>
          <p:nvPr/>
        </p:nvSpPr>
        <p:spPr>
          <a:xfrm flipH="1" rot="-5400000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4"/>
          <p:cNvSpPr/>
          <p:nvPr/>
        </p:nvSpPr>
        <p:spPr>
          <a:xfrm flipH="1" rot="5400000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CUSTOM_4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6" name="Google Shape;476;p35"/>
          <p:cNvSpPr/>
          <p:nvPr/>
        </p:nvSpPr>
        <p:spPr>
          <a:xfrm flipH="1">
            <a:off x="6742285" y="4150269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6298030" y="4370786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"/>
          <p:cNvSpPr/>
          <p:nvPr/>
        </p:nvSpPr>
        <p:spPr>
          <a:xfrm flipH="1" rot="-855778">
            <a:off x="6382945" y="4253784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5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5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CUSTOM_48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5" name="Google Shape;485;p36"/>
          <p:cNvSpPr/>
          <p:nvPr/>
        </p:nvSpPr>
        <p:spPr>
          <a:xfrm rot="10800000">
            <a:off x="-1079229" y="4069511"/>
            <a:ext cx="4337666" cy="1074138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 flipH="1" rot="10800000">
            <a:off x="-97988" y="4199995"/>
            <a:ext cx="2978019" cy="943653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7575354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 flipH="1" rot="-9367883">
            <a:off x="713109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7216014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"/>
          <p:cNvSpPr txBox="1"/>
          <p:nvPr>
            <p:ph idx="1" type="body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5" name="Google Shape;495;p37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40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flipH="1" rot="10800000">
            <a:off x="-913868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180318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 flipH="1" rot="9944222">
            <a:off x="-1716649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 txBox="1"/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504" name="Google Shape;504;p38"/>
          <p:cNvSpPr/>
          <p:nvPr/>
        </p:nvSpPr>
        <p:spPr>
          <a:xfrm>
            <a:off x="-1041647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 flipH="1" rot="1067063">
            <a:off x="-1322829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113010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43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/>
          <p:nvPr>
            <p:ph idx="1" type="subTitle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39"/>
          <p:cNvSpPr txBox="1"/>
          <p:nvPr>
            <p:ph hasCustomPrompt="1" type="title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38626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649223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 flipH="1" rot="-9281383">
            <a:off x="-1125488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 flipH="1" rot="10800000">
            <a:off x="-874529" y="6363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140979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 flipH="1" rot="9944222">
            <a:off x="-1677309" y="-294645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/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6" name="Google Shape;526;p40"/>
          <p:cNvSpPr txBox="1"/>
          <p:nvPr>
            <p:ph idx="1" type="subTitle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7" name="Google Shape;527;p40"/>
          <p:cNvSpPr txBox="1"/>
          <p:nvPr>
            <p:ph idx="2" type="subTitle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8" name="Google Shape;528;p40"/>
          <p:cNvSpPr txBox="1"/>
          <p:nvPr>
            <p:ph idx="3" type="subTitle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29" name="Google Shape;529;p40"/>
          <p:cNvSpPr txBox="1"/>
          <p:nvPr>
            <p:ph idx="4" type="subTitle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0" name="Google Shape;530;p40"/>
          <p:cNvSpPr/>
          <p:nvPr/>
        </p:nvSpPr>
        <p:spPr>
          <a:xfrm flipH="1" rot="-10350985">
            <a:off x="6450155" y="-124771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7168769" y="-99365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 flipH="1" rot="10800000">
            <a:off x="7678176" y="-210266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562292" y="-173408"/>
            <a:ext cx="3444934" cy="1167477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 flipH="1">
            <a:off x="-353582" y="-148002"/>
            <a:ext cx="2517610" cy="104157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402608" y="-258904"/>
            <a:ext cx="2057229" cy="77897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6276637" y="4026301"/>
            <a:ext cx="3007352" cy="1244123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8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idx="1" type="subTitle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41"/>
          <p:cNvSpPr txBox="1"/>
          <p:nvPr>
            <p:ph idx="2" type="subTitle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41"/>
          <p:cNvSpPr txBox="1"/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48" name="Google Shape;548;p41"/>
          <p:cNvSpPr txBox="1"/>
          <p:nvPr>
            <p:ph idx="3" type="title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b="1" sz="27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49" name="Google Shape;549;p41"/>
          <p:cNvSpPr/>
          <p:nvPr/>
        </p:nvSpPr>
        <p:spPr>
          <a:xfrm>
            <a:off x="485275" y="3859450"/>
            <a:ext cx="3336529" cy="1283560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/>
          <p:nvPr/>
        </p:nvSpPr>
        <p:spPr>
          <a:xfrm flipH="1" rot="1432232">
            <a:off x="-470789" y="4165605"/>
            <a:ext cx="4306753" cy="1531081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1"/>
          <p:cNvSpPr/>
          <p:nvPr/>
        </p:nvSpPr>
        <p:spPr>
          <a:xfrm rot="5772258">
            <a:off x="7200936" y="-653045"/>
            <a:ext cx="2023504" cy="19351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1"/>
          <p:cNvSpPr/>
          <p:nvPr/>
        </p:nvSpPr>
        <p:spPr>
          <a:xfrm rot="707044">
            <a:off x="5289054" y="-380400"/>
            <a:ext cx="4307387" cy="1170580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5289100" y="-380553"/>
            <a:ext cx="4306711" cy="128365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"/>
          <p:cNvSpPr/>
          <p:nvPr/>
        </p:nvSpPr>
        <p:spPr>
          <a:xfrm rot="855605">
            <a:off x="-610970" y="4000688"/>
            <a:ext cx="4923475" cy="1631508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1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5" name="Google Shape;565;p42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42"/>
          <p:cNvSpPr/>
          <p:nvPr/>
        </p:nvSpPr>
        <p:spPr>
          <a:xfrm rot="-5400000">
            <a:off x="-1029861" y="815281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1888219" y="1592238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751978" y="255224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 rot="5400000">
            <a:off x="6115544" y="2556136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/>
          <p:nvPr/>
        </p:nvSpPr>
        <p:spPr>
          <a:xfrm rot="5400000">
            <a:off x="6901950" y="2423794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7021777" y="3324160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/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2" name="Google Shape;582;p43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3" name="Google Shape;583;p43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3" type="subTitle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5" name="Google Shape;585;p43"/>
          <p:cNvSpPr txBox="1"/>
          <p:nvPr>
            <p:ph idx="4" type="subTitle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43"/>
          <p:cNvSpPr txBox="1"/>
          <p:nvPr>
            <p:ph idx="5" type="subTitle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7" name="Google Shape;587;p43"/>
          <p:cNvSpPr txBox="1"/>
          <p:nvPr>
            <p:ph idx="6" type="subTitle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43"/>
          <p:cNvSpPr txBox="1"/>
          <p:nvPr>
            <p:ph idx="7" type="subTitle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9" name="Google Shape;589;p43"/>
          <p:cNvSpPr txBox="1"/>
          <p:nvPr>
            <p:ph idx="8" type="subTitle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43"/>
          <p:cNvSpPr txBox="1"/>
          <p:nvPr>
            <p:ph idx="9" type="subTitle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91" name="Google Shape;591;p43"/>
          <p:cNvSpPr txBox="1"/>
          <p:nvPr>
            <p:ph idx="13" type="subTitle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43"/>
          <p:cNvSpPr txBox="1"/>
          <p:nvPr>
            <p:ph idx="14" type="subTitle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93" name="Google Shape;593;p43"/>
          <p:cNvSpPr txBox="1"/>
          <p:nvPr>
            <p:ph idx="15" type="subTitle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43"/>
          <p:cNvSpPr/>
          <p:nvPr/>
        </p:nvSpPr>
        <p:spPr>
          <a:xfrm>
            <a:off x="5587299" y="-2095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3"/>
          <p:cNvSpPr/>
          <p:nvPr/>
        </p:nvSpPr>
        <p:spPr>
          <a:xfrm flipH="1" rot="10800000">
            <a:off x="6906325" y="-5251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7901589" y="-9730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 flipH="1">
            <a:off x="-3333926" y="-21075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42195" y="-526351"/>
            <a:ext cx="237931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 flipH="1" rot="3279262">
            <a:off x="-162965" y="-974208"/>
            <a:ext cx="1404819" cy="2093810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 flipH="1" rot="10800000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/>
          <p:nvPr/>
        </p:nvSpPr>
        <p:spPr>
          <a:xfrm flipH="1" rot="10800000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3"/>
          <p:cNvSpPr/>
          <p:nvPr/>
        </p:nvSpPr>
        <p:spPr>
          <a:xfrm flipH="1" rot="10800000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/>
          <p:nvPr/>
        </p:nvSpPr>
        <p:spPr>
          <a:xfrm flipH="1" rot="10800000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flipH="1" rot="-5400000">
            <a:off x="7394663" y="2761041"/>
            <a:ext cx="2443246" cy="56873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6547057" y="1922604"/>
            <a:ext cx="4515337" cy="678344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4"/>
          <p:cNvSpPr/>
          <p:nvPr/>
        </p:nvSpPr>
        <p:spPr>
          <a:xfrm flipH="1" rot="-5400440">
            <a:off x="6201606" y="2210242"/>
            <a:ext cx="5161707" cy="72292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 txBox="1"/>
          <p:nvPr>
            <p:ph idx="1" type="subTitle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3" name="Google Shape;613;p44"/>
          <p:cNvSpPr txBox="1"/>
          <p:nvPr>
            <p:ph idx="2" type="subTitle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44"/>
          <p:cNvSpPr txBox="1"/>
          <p:nvPr>
            <p:ph idx="3" type="subTitle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5" name="Google Shape;615;p44"/>
          <p:cNvSpPr txBox="1"/>
          <p:nvPr>
            <p:ph idx="4" type="subTitle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44"/>
          <p:cNvSpPr txBox="1"/>
          <p:nvPr>
            <p:ph idx="5" type="subTitle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7" name="Google Shape;617;p44"/>
          <p:cNvSpPr txBox="1"/>
          <p:nvPr>
            <p:ph idx="6" type="subTitle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44"/>
          <p:cNvSpPr txBox="1"/>
          <p:nvPr>
            <p:ph idx="7" type="subTitle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19" name="Google Shape;619;p44"/>
          <p:cNvSpPr txBox="1"/>
          <p:nvPr>
            <p:ph idx="8" type="subTitle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44"/>
          <p:cNvSpPr txBox="1"/>
          <p:nvPr>
            <p:ph idx="9" type="subTitle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1" name="Google Shape;621;p44"/>
          <p:cNvSpPr txBox="1"/>
          <p:nvPr>
            <p:ph idx="13" type="subTitle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44"/>
          <p:cNvSpPr txBox="1"/>
          <p:nvPr>
            <p:ph idx="14" type="subTitle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3" name="Google Shape;623;p44"/>
          <p:cNvSpPr txBox="1"/>
          <p:nvPr>
            <p:ph idx="15" type="subTitle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44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5" name="Google Shape;625;p4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1539825" y="1069929"/>
            <a:ext cx="3336529" cy="605972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4"/>
          <p:cNvSpPr/>
          <p:nvPr/>
        </p:nvSpPr>
        <p:spPr>
          <a:xfrm flipH="1" rot="6392579">
            <a:off x="-2086596" y="339210"/>
            <a:ext cx="4108425" cy="112552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2375690" y="502831"/>
            <a:ext cx="4840630" cy="113463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9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/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38" name="Google Shape;638;p45"/>
          <p:cNvSpPr txBox="1"/>
          <p:nvPr>
            <p:ph idx="1" type="subTitle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9" name="Google Shape;639;p45"/>
          <p:cNvSpPr txBox="1"/>
          <p:nvPr>
            <p:ph idx="2" type="title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0" name="Google Shape;640;p45"/>
          <p:cNvSpPr txBox="1"/>
          <p:nvPr>
            <p:ph idx="3" type="subTitle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1" name="Google Shape;641;p45"/>
          <p:cNvSpPr txBox="1"/>
          <p:nvPr>
            <p:ph idx="4" type="title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2" name="Google Shape;642;p45"/>
          <p:cNvSpPr txBox="1"/>
          <p:nvPr>
            <p:ph idx="5" type="subTitle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3" name="Google Shape;643;p45"/>
          <p:cNvSpPr txBox="1"/>
          <p:nvPr>
            <p:ph idx="6" type="title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4" name="Google Shape;644;p45"/>
          <p:cNvSpPr txBox="1"/>
          <p:nvPr>
            <p:ph idx="7" type="subTitle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5" name="Google Shape;645;p45"/>
          <p:cNvSpPr txBox="1"/>
          <p:nvPr>
            <p:ph idx="8" type="title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6" name="Google Shape;646;p45"/>
          <p:cNvSpPr txBox="1"/>
          <p:nvPr>
            <p:ph idx="9" type="subTitle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7" name="Google Shape;647;p45"/>
          <p:cNvSpPr/>
          <p:nvPr/>
        </p:nvSpPr>
        <p:spPr>
          <a:xfrm flipH="1" rot="-1518785">
            <a:off x="108221" y="-13636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 flipH="1" rot="-1519228">
            <a:off x="-502377" y="-7163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978642" y="-63361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-727683" y="4105400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/>
          <p:nvPr/>
        </p:nvSpPr>
        <p:spPr>
          <a:xfrm flipH="1" rot="1432117">
            <a:off x="-994133" y="4325918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5"/>
          <p:cNvSpPr/>
          <p:nvPr/>
        </p:nvSpPr>
        <p:spPr>
          <a:xfrm rot="855778">
            <a:off x="-1530463" y="4208916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"/>
          <p:cNvSpPr txBox="1"/>
          <p:nvPr>
            <p:ph idx="13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4" name="Google Shape;654;p45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5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3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0" name="Google Shape;660;p46"/>
          <p:cNvSpPr txBox="1"/>
          <p:nvPr>
            <p:ph idx="2" type="title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1" name="Google Shape;661;p46"/>
          <p:cNvSpPr txBox="1"/>
          <p:nvPr>
            <p:ph idx="1" type="subTitle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46"/>
          <p:cNvSpPr txBox="1"/>
          <p:nvPr>
            <p:ph idx="3" type="title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3" name="Google Shape;663;p46"/>
          <p:cNvSpPr txBox="1"/>
          <p:nvPr>
            <p:ph idx="4" type="subTitle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46"/>
          <p:cNvSpPr txBox="1"/>
          <p:nvPr>
            <p:ph idx="5" type="title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5" name="Google Shape;665;p46"/>
          <p:cNvSpPr txBox="1"/>
          <p:nvPr>
            <p:ph idx="6" type="subTitle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46"/>
          <p:cNvSpPr txBox="1"/>
          <p:nvPr>
            <p:ph idx="7" type="title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7" name="Google Shape;667;p46"/>
          <p:cNvSpPr txBox="1"/>
          <p:nvPr>
            <p:ph idx="8" type="subTitle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46"/>
          <p:cNvSpPr txBox="1"/>
          <p:nvPr>
            <p:ph idx="9" type="title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9" name="Google Shape;669;p46"/>
          <p:cNvSpPr txBox="1"/>
          <p:nvPr>
            <p:ph idx="13" type="subTitle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46"/>
          <p:cNvSpPr/>
          <p:nvPr/>
        </p:nvSpPr>
        <p:spPr>
          <a:xfrm>
            <a:off x="-614789" y="4059903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 flipH="1" rot="1432117">
            <a:off x="-881240" y="4280420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417570" y="4163418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 flipH="1" rot="5027361">
            <a:off x="8598824" y="4042096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 flipH="1" rot="10093095">
            <a:off x="7020027" y="4448297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 flipH="1" rot="10800000">
            <a:off x="7020070" y="4354984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/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47"/>
          <p:cNvSpPr txBox="1"/>
          <p:nvPr>
            <p:ph idx="1" type="subTitle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3" name="Google Shape;683;p47"/>
          <p:cNvSpPr txBox="1"/>
          <p:nvPr>
            <p:ph idx="2" type="subTitle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47"/>
          <p:cNvSpPr txBox="1"/>
          <p:nvPr>
            <p:ph idx="3" type="subTitle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5" name="Google Shape;685;p47"/>
          <p:cNvSpPr txBox="1"/>
          <p:nvPr>
            <p:ph idx="4" type="subTitle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47"/>
          <p:cNvSpPr txBox="1"/>
          <p:nvPr>
            <p:ph idx="5" type="subTitle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7" name="Google Shape;687;p47"/>
          <p:cNvSpPr txBox="1"/>
          <p:nvPr>
            <p:ph idx="6" type="subTitle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47"/>
          <p:cNvSpPr txBox="1"/>
          <p:nvPr>
            <p:ph idx="7" type="subTitle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9" name="Google Shape;689;p47"/>
          <p:cNvSpPr txBox="1"/>
          <p:nvPr>
            <p:ph idx="8" type="subTitle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47"/>
          <p:cNvSpPr/>
          <p:nvPr/>
        </p:nvSpPr>
        <p:spPr>
          <a:xfrm flipH="1" rot="-5400000">
            <a:off x="-3096997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1921300" y="309843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"/>
          <p:cNvSpPr/>
          <p:nvPr/>
        </p:nvSpPr>
        <p:spPr>
          <a:xfrm flipH="1" rot="147">
            <a:off x="-401896" y="3180097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 flipH="1" rot="-5400000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7"/>
          <p:cNvSpPr/>
          <p:nvPr/>
        </p:nvSpPr>
        <p:spPr>
          <a:xfrm flipH="1" rot="-5400000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7"/>
          <p:cNvSpPr/>
          <p:nvPr/>
        </p:nvSpPr>
        <p:spPr>
          <a:xfrm flipH="1" rot="-5400000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7"/>
          <p:cNvSpPr/>
          <p:nvPr/>
        </p:nvSpPr>
        <p:spPr>
          <a:xfrm flipH="1" rot="5400000">
            <a:off x="5330692" y="2192121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6773240" y="988358"/>
            <a:ext cx="4271825" cy="1177450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/>
          <p:nvPr/>
        </p:nvSpPr>
        <p:spPr>
          <a:xfrm flipH="1" rot="-10799853">
            <a:off x="8120822" y="-9700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"/>
          <p:cNvSpPr/>
          <p:nvPr/>
        </p:nvSpPr>
        <p:spPr>
          <a:xfrm flipH="1" rot="5400000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7"/>
          <p:cNvSpPr/>
          <p:nvPr/>
        </p:nvSpPr>
        <p:spPr>
          <a:xfrm flipH="1" rot="5400000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7"/>
          <p:cNvSpPr/>
          <p:nvPr/>
        </p:nvSpPr>
        <p:spPr>
          <a:xfrm flipH="1" rot="5400000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 flipH="1" rot="5400000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 flipH="1" rot="-5400000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06" name="Google Shape;706;p48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48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8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8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8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8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305871" y="43938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402459" y="43010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8"/>
          <p:cNvSpPr/>
          <p:nvPr/>
        </p:nvSpPr>
        <p:spPr>
          <a:xfrm>
            <a:off x="-272112" y="41566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8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8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8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/>
          <p:nvPr>
            <p:ph type="title"/>
          </p:nvPr>
        </p:nvSpPr>
        <p:spPr>
          <a:xfrm flipH="1">
            <a:off x="1031425" y="1334306"/>
            <a:ext cx="3201000" cy="12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3" name="Google Shape;723;p49"/>
          <p:cNvSpPr txBox="1"/>
          <p:nvPr>
            <p:ph idx="1" type="subTitle"/>
          </p:nvPr>
        </p:nvSpPr>
        <p:spPr>
          <a:xfrm flipH="1">
            <a:off x="1212018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165301" y="4203731"/>
            <a:ext cx="2228124" cy="918929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445297" y="4396562"/>
            <a:ext cx="3782980" cy="1428824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9"/>
          <p:cNvSpPr/>
          <p:nvPr/>
        </p:nvSpPr>
        <p:spPr>
          <a:xfrm flipH="1" rot="-9281383">
            <a:off x="-921562" y="3898835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9"/>
          <p:cNvSpPr/>
          <p:nvPr/>
        </p:nvSpPr>
        <p:spPr>
          <a:xfrm flipH="1" rot="10800000">
            <a:off x="-670603" y="7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937053" y="-338044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992817" y="-870267"/>
            <a:ext cx="4264746" cy="1843807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221931" y="975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9"/>
          <p:cNvSpPr/>
          <p:nvPr/>
        </p:nvSpPr>
        <p:spPr>
          <a:xfrm rot="5400000">
            <a:off x="1545981" y="3961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/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37" name="Google Shape;737;p50"/>
          <p:cNvSpPr txBox="1"/>
          <p:nvPr>
            <p:ph idx="1" type="subTitle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50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0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0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/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50" name="Google Shape;750;p51"/>
          <p:cNvSpPr txBox="1"/>
          <p:nvPr>
            <p:ph idx="1" type="subTitle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51"/>
          <p:cNvSpPr/>
          <p:nvPr/>
        </p:nvSpPr>
        <p:spPr>
          <a:xfrm flipH="1" rot="-5911893">
            <a:off x="31252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 flipH="1" rot="-515846">
            <a:off x="-399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 flipH="1">
            <a:off x="-423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-275372" y="4138788"/>
            <a:ext cx="3370532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/>
          <p:nvPr/>
        </p:nvSpPr>
        <p:spPr>
          <a:xfrm flipH="1" rot="1067063">
            <a:off x="-556554" y="4319279"/>
            <a:ext cx="4178350" cy="1201199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346735" y="4226168"/>
            <a:ext cx="4901831" cy="1227025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3" name="Google Shape;763;p52"/>
          <p:cNvSpPr txBox="1"/>
          <p:nvPr>
            <p:ph idx="1" type="subTitle"/>
          </p:nvPr>
        </p:nvSpPr>
        <p:spPr>
          <a:xfrm>
            <a:off x="5134925" y="1772525"/>
            <a:ext cx="32250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/>
        </p:txBody>
      </p:sp>
      <p:sp>
        <p:nvSpPr>
          <p:cNvPr id="764" name="Google Shape;764;p52"/>
          <p:cNvSpPr/>
          <p:nvPr/>
        </p:nvSpPr>
        <p:spPr>
          <a:xfrm flipH="1" rot="10800000">
            <a:off x="-394184" y="-47562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660634" y="-44923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2"/>
          <p:cNvSpPr/>
          <p:nvPr/>
        </p:nvSpPr>
        <p:spPr>
          <a:xfrm flipH="1" rot="9944222">
            <a:off x="-1196964" y="-40583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5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/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773" name="Google Shape;773;p53"/>
          <p:cNvSpPr txBox="1"/>
          <p:nvPr>
            <p:ph idx="1" type="body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7300975" y="6354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4"/>
          <p:cNvSpPr/>
          <p:nvPr/>
        </p:nvSpPr>
        <p:spPr>
          <a:xfrm flipH="1" rot="-9367883">
            <a:off x="6856721" y="-33812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6941636" y="-29472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4"/>
          <p:cNvSpPr/>
          <p:nvPr/>
        </p:nvSpPr>
        <p:spPr>
          <a:xfrm flipH="1" rot="5027361">
            <a:off x="7738224" y="4014283"/>
            <a:ext cx="1671004" cy="1597787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4"/>
          <p:cNvSpPr/>
          <p:nvPr/>
        </p:nvSpPr>
        <p:spPr>
          <a:xfrm flipH="1" rot="10093095">
            <a:off x="6159427" y="4420485"/>
            <a:ext cx="3557278" cy="966682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4"/>
          <p:cNvSpPr/>
          <p:nvPr/>
        </p:nvSpPr>
        <p:spPr>
          <a:xfrm flipH="1" rot="10800000">
            <a:off x="6159470" y="4327171"/>
            <a:ext cx="3556654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4"/>
          <p:cNvSpPr txBox="1"/>
          <p:nvPr>
            <p:ph type="title"/>
          </p:nvPr>
        </p:nvSpPr>
        <p:spPr>
          <a:xfrm>
            <a:off x="4911600" y="1334300"/>
            <a:ext cx="32010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5" name="Google Shape;795;p54"/>
          <p:cNvSpPr txBox="1"/>
          <p:nvPr>
            <p:ph idx="1" type="subTitle"/>
          </p:nvPr>
        </p:nvSpPr>
        <p:spPr>
          <a:xfrm>
            <a:off x="4911607" y="2794294"/>
            <a:ext cx="30204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54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4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4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37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5444252" y="4036344"/>
            <a:ext cx="3644607" cy="111842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6207850" y="3883665"/>
            <a:ext cx="2936718" cy="1271100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 flipH="1">
            <a:off x="6645307" y="3883573"/>
            <a:ext cx="2498729" cy="1271173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5"/>
          <p:cNvSpPr txBox="1"/>
          <p:nvPr>
            <p:ph type="title"/>
          </p:nvPr>
        </p:nvSpPr>
        <p:spPr>
          <a:xfrm>
            <a:off x="4691800" y="1922950"/>
            <a:ext cx="3543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05" name="Google Shape;805;p55"/>
          <p:cNvSpPr txBox="1"/>
          <p:nvPr>
            <p:ph idx="1" type="subTitle"/>
          </p:nvPr>
        </p:nvSpPr>
        <p:spPr>
          <a:xfrm>
            <a:off x="4691871" y="2757125"/>
            <a:ext cx="35433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55"/>
          <p:cNvSpPr/>
          <p:nvPr/>
        </p:nvSpPr>
        <p:spPr>
          <a:xfrm rot="10800000">
            <a:off x="6742285" y="22388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 flipH="1" rot="-9367883">
            <a:off x="6298030" y="-379289"/>
            <a:ext cx="3153951" cy="112115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6382945" y="-335889"/>
            <a:ext cx="3605366" cy="1194753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7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/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56"/>
          <p:cNvSpPr txBox="1"/>
          <p:nvPr>
            <p:ph idx="1" type="subTitle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6" name="Google Shape;816;p56"/>
          <p:cNvSpPr txBox="1"/>
          <p:nvPr>
            <p:ph idx="2" type="subTitle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56"/>
          <p:cNvSpPr txBox="1"/>
          <p:nvPr>
            <p:ph idx="3" type="subTitle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18" name="Google Shape;818;p56"/>
          <p:cNvSpPr txBox="1"/>
          <p:nvPr>
            <p:ph idx="4" type="subTitle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56"/>
          <p:cNvSpPr txBox="1"/>
          <p:nvPr>
            <p:ph idx="5" type="subTitle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20" name="Google Shape;820;p56"/>
          <p:cNvSpPr txBox="1"/>
          <p:nvPr>
            <p:ph idx="6" type="subTitle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56"/>
          <p:cNvSpPr txBox="1"/>
          <p:nvPr>
            <p:ph idx="7" type="subTitle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22" name="Google Shape;822;p56"/>
          <p:cNvSpPr txBox="1"/>
          <p:nvPr>
            <p:ph idx="8" type="subTitle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56"/>
          <p:cNvSpPr/>
          <p:nvPr/>
        </p:nvSpPr>
        <p:spPr>
          <a:xfrm flipH="1" rot="-5532439">
            <a:off x="-2045052" y="2322174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6"/>
          <p:cNvSpPr/>
          <p:nvPr/>
        </p:nvSpPr>
        <p:spPr>
          <a:xfrm flipH="1" rot="-5400000">
            <a:off x="-832519" y="2826431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6"/>
          <p:cNvSpPr/>
          <p:nvPr/>
        </p:nvSpPr>
        <p:spPr>
          <a:xfrm flipH="1" rot="5400000">
            <a:off x="-551012" y="3638024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6"/>
          <p:cNvSpPr/>
          <p:nvPr/>
        </p:nvSpPr>
        <p:spPr>
          <a:xfrm flipH="1" rot="5400000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6"/>
          <p:cNvSpPr/>
          <p:nvPr/>
        </p:nvSpPr>
        <p:spPr>
          <a:xfrm flipH="1" rot="5400000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6"/>
          <p:cNvSpPr/>
          <p:nvPr/>
        </p:nvSpPr>
        <p:spPr>
          <a:xfrm flipH="1" rot="5400000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/>
          <p:nvPr/>
        </p:nvSpPr>
        <p:spPr>
          <a:xfrm flipH="1" rot="5400000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6"/>
          <p:cNvSpPr/>
          <p:nvPr/>
        </p:nvSpPr>
        <p:spPr>
          <a:xfrm flipH="1" rot="5267561">
            <a:off x="6370324" y="1912069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"/>
          <p:cNvSpPr/>
          <p:nvPr/>
        </p:nvSpPr>
        <p:spPr>
          <a:xfrm flipH="1" rot="5400000">
            <a:off x="7582879" y="1222315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6"/>
          <p:cNvSpPr/>
          <p:nvPr/>
        </p:nvSpPr>
        <p:spPr>
          <a:xfrm flipH="1" rot="-5400000">
            <a:off x="7598103" y="388035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/>
          <p:nvPr/>
        </p:nvSpPr>
        <p:spPr>
          <a:xfrm flipH="1" rot="-5400000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6"/>
          <p:cNvSpPr/>
          <p:nvPr/>
        </p:nvSpPr>
        <p:spPr>
          <a:xfrm flipH="1" rot="-5400000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6"/>
          <p:cNvSpPr/>
          <p:nvPr/>
        </p:nvSpPr>
        <p:spPr>
          <a:xfrm flipH="1" rot="-5400000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6"/>
          <p:cNvSpPr/>
          <p:nvPr/>
        </p:nvSpPr>
        <p:spPr>
          <a:xfrm flipH="1" rot="-5400000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6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9" name="Google Shape;839;p57"/>
          <p:cNvSpPr txBox="1"/>
          <p:nvPr>
            <p:ph idx="2" type="title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0" name="Google Shape;840;p57"/>
          <p:cNvSpPr txBox="1"/>
          <p:nvPr>
            <p:ph idx="1" type="subTitle"/>
          </p:nvPr>
        </p:nvSpPr>
        <p:spPr>
          <a:xfrm>
            <a:off x="816075" y="22822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1" name="Google Shape;841;p57"/>
          <p:cNvSpPr txBox="1"/>
          <p:nvPr>
            <p:ph idx="3" type="title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2" name="Google Shape;842;p57"/>
          <p:cNvSpPr txBox="1"/>
          <p:nvPr>
            <p:ph idx="4" type="subTitle"/>
          </p:nvPr>
        </p:nvSpPr>
        <p:spPr>
          <a:xfrm>
            <a:off x="5994850" y="2282229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3" name="Google Shape;843;p57"/>
          <p:cNvSpPr txBox="1"/>
          <p:nvPr>
            <p:ph idx="5" type="title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4" name="Google Shape;844;p57"/>
          <p:cNvSpPr txBox="1"/>
          <p:nvPr>
            <p:ph idx="6" type="subTitle"/>
          </p:nvPr>
        </p:nvSpPr>
        <p:spPr>
          <a:xfrm>
            <a:off x="816075" y="3673128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5" name="Google Shape;845;p57"/>
          <p:cNvSpPr txBox="1"/>
          <p:nvPr>
            <p:ph idx="7" type="title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46" name="Google Shape;846;p57"/>
          <p:cNvSpPr txBox="1"/>
          <p:nvPr>
            <p:ph idx="8" type="subTitle"/>
          </p:nvPr>
        </p:nvSpPr>
        <p:spPr>
          <a:xfrm>
            <a:off x="5994850" y="3673127"/>
            <a:ext cx="2322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7" name="Google Shape;847;p57"/>
          <p:cNvSpPr/>
          <p:nvPr/>
        </p:nvSpPr>
        <p:spPr>
          <a:xfrm flipH="1" rot="10800000">
            <a:off x="37927" y="4374634"/>
            <a:ext cx="2505013" cy="768740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7"/>
          <p:cNvSpPr/>
          <p:nvPr/>
        </p:nvSpPr>
        <p:spPr>
          <a:xfrm flipH="1">
            <a:off x="6142736" y="0"/>
            <a:ext cx="2594745" cy="684511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7"/>
          <p:cNvSpPr/>
          <p:nvPr/>
        </p:nvSpPr>
        <p:spPr>
          <a:xfrm>
            <a:off x="6632383" y="0"/>
            <a:ext cx="3779755" cy="936000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7"/>
          <p:cNvSpPr/>
          <p:nvPr/>
        </p:nvSpPr>
        <p:spPr>
          <a:xfrm flipH="1">
            <a:off x="-5" y="4269850"/>
            <a:ext cx="2018280" cy="873809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-1" y="4269786"/>
            <a:ext cx="1717924" cy="873594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"/>
          <p:cNvSpPr/>
          <p:nvPr/>
        </p:nvSpPr>
        <p:spPr>
          <a:xfrm flipH="1">
            <a:off x="6962402" y="0"/>
            <a:ext cx="2594826" cy="822238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7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7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7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9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9" name="Google Shape;859;p58"/>
          <p:cNvSpPr txBox="1"/>
          <p:nvPr>
            <p:ph idx="1" type="subTitle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0" name="Google Shape;860;p58"/>
          <p:cNvSpPr txBox="1"/>
          <p:nvPr>
            <p:ph idx="2" type="subTitle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58"/>
          <p:cNvSpPr txBox="1"/>
          <p:nvPr>
            <p:ph idx="3" type="subTitle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2" name="Google Shape;862;p58"/>
          <p:cNvSpPr txBox="1"/>
          <p:nvPr>
            <p:ph idx="4" type="subTitle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58"/>
          <p:cNvSpPr txBox="1"/>
          <p:nvPr>
            <p:ph idx="5" type="subTitle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4" name="Google Shape;864;p58"/>
          <p:cNvSpPr txBox="1"/>
          <p:nvPr>
            <p:ph idx="6" type="subTitle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58"/>
          <p:cNvSpPr/>
          <p:nvPr/>
        </p:nvSpPr>
        <p:spPr>
          <a:xfrm rot="10800000">
            <a:off x="2531291" y="4235323"/>
            <a:ext cx="5428956" cy="1009852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8"/>
          <p:cNvSpPr/>
          <p:nvPr/>
        </p:nvSpPr>
        <p:spPr>
          <a:xfrm rot="5400000">
            <a:off x="3108924" y="2854084"/>
            <a:ext cx="1442280" cy="3563817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8"/>
          <p:cNvSpPr/>
          <p:nvPr/>
        </p:nvSpPr>
        <p:spPr>
          <a:xfrm flipH="1" rot="10800000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/>
          <p:nvPr/>
        </p:nvSpPr>
        <p:spPr>
          <a:xfrm flipH="1" rot="10800000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8"/>
          <p:cNvSpPr/>
          <p:nvPr/>
        </p:nvSpPr>
        <p:spPr>
          <a:xfrm flipH="1" rot="10800000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8"/>
          <p:cNvSpPr/>
          <p:nvPr/>
        </p:nvSpPr>
        <p:spPr>
          <a:xfrm flipH="1" rot="10800000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8"/>
          <p:cNvSpPr/>
          <p:nvPr/>
        </p:nvSpPr>
        <p:spPr>
          <a:xfrm flipH="1" rot="10800000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8"/>
          <p:cNvSpPr/>
          <p:nvPr/>
        </p:nvSpPr>
        <p:spPr>
          <a:xfrm flipH="1" rot="10800000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9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 txBox="1"/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79" name="Google Shape;879;p59"/>
          <p:cNvSpPr txBox="1"/>
          <p:nvPr>
            <p:ph idx="1" type="subTitle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0" name="Google Shape;880;p59"/>
          <p:cNvSpPr txBox="1"/>
          <p:nvPr>
            <p:ph idx="2" type="title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1" name="Google Shape;881;p59"/>
          <p:cNvSpPr txBox="1"/>
          <p:nvPr>
            <p:ph idx="3" type="subTitle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2" name="Google Shape;882;p59"/>
          <p:cNvSpPr txBox="1"/>
          <p:nvPr>
            <p:ph idx="4" type="title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83" name="Google Shape;883;p59"/>
          <p:cNvSpPr txBox="1"/>
          <p:nvPr>
            <p:ph idx="5" type="subTitle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4" name="Google Shape;884;p59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 txBox="1"/>
          <p:nvPr>
            <p:ph idx="6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8" name="Google Shape;888;p5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/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4" name="Google Shape;894;p60"/>
          <p:cNvSpPr txBox="1"/>
          <p:nvPr>
            <p:ph idx="1" type="subTitle"/>
          </p:nvPr>
        </p:nvSpPr>
        <p:spPr>
          <a:xfrm>
            <a:off x="4881606" y="3566100"/>
            <a:ext cx="2205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5" name="Google Shape;895;p60"/>
          <p:cNvSpPr txBox="1"/>
          <p:nvPr>
            <p:ph idx="2" type="subTitle"/>
          </p:nvPr>
        </p:nvSpPr>
        <p:spPr>
          <a:xfrm>
            <a:off x="4740306" y="3861150"/>
            <a:ext cx="24882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60"/>
          <p:cNvSpPr txBox="1"/>
          <p:nvPr>
            <p:ph idx="3" type="subTitle"/>
          </p:nvPr>
        </p:nvSpPr>
        <p:spPr>
          <a:xfrm>
            <a:off x="2014344" y="356610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7" name="Google Shape;897;p60"/>
          <p:cNvSpPr txBox="1"/>
          <p:nvPr>
            <p:ph idx="4" type="subTitle"/>
          </p:nvPr>
        </p:nvSpPr>
        <p:spPr>
          <a:xfrm>
            <a:off x="1915494" y="3861150"/>
            <a:ext cx="22056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60"/>
          <p:cNvSpPr/>
          <p:nvPr/>
        </p:nvSpPr>
        <p:spPr>
          <a:xfrm rot="-5400000">
            <a:off x="-687297" y="596629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281850" y="1134665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0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494883" y="20869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0"/>
          <p:cNvSpPr/>
          <p:nvPr/>
        </p:nvSpPr>
        <p:spPr>
          <a:xfrm rot="5400000">
            <a:off x="7087547" y="3261706"/>
            <a:ext cx="2810674" cy="1198053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0"/>
          <p:cNvSpPr/>
          <p:nvPr/>
        </p:nvSpPr>
        <p:spPr>
          <a:xfrm rot="5400000">
            <a:off x="7632127" y="3170112"/>
            <a:ext cx="2860647" cy="751611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7715198" y="3793684"/>
            <a:ext cx="1990610" cy="1054010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0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0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flipH="1" rot="-132439">
            <a:off x="305871" y="-3991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flipH="1" rot="10800000">
            <a:off x="-272112" y="-1087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 flipH="1" rot="10800000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 flipH="1" rot="10800000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 flipH="1" rot="10800000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 flipH="1" rot="10800000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4" name="Google Shape;914;p61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" name="Google Shape;915;p61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" name="Google Shape;916;p61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1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1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1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1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1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1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1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1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1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1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1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1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1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1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1" type="subTitle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2" type="subTitle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8" name="Google Shape;938;p62"/>
          <p:cNvSpPr/>
          <p:nvPr/>
        </p:nvSpPr>
        <p:spPr>
          <a:xfrm flipH="1">
            <a:off x="-178543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2"/>
          <p:cNvSpPr/>
          <p:nvPr/>
        </p:nvSpPr>
        <p:spPr>
          <a:xfrm flipH="1" rot="10800000">
            <a:off x="-278322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734940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2"/>
          <p:cNvSpPr/>
          <p:nvPr/>
        </p:nvSpPr>
        <p:spPr>
          <a:xfrm flipH="1" rot="10800000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2"/>
          <p:cNvSpPr/>
          <p:nvPr/>
        </p:nvSpPr>
        <p:spPr>
          <a:xfrm flipH="1" rot="10800000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2"/>
          <p:cNvSpPr/>
          <p:nvPr/>
        </p:nvSpPr>
        <p:spPr>
          <a:xfrm flipH="1" rot="10800000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/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6" name="Google Shape;946;p63"/>
          <p:cNvSpPr txBox="1"/>
          <p:nvPr>
            <p:ph idx="1" type="subTitle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7" name="Google Shape;947;p63"/>
          <p:cNvSpPr txBox="1"/>
          <p:nvPr>
            <p:ph idx="2" type="subTitle"/>
          </p:nvPr>
        </p:nvSpPr>
        <p:spPr>
          <a:xfrm>
            <a:off x="5400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8" name="Google Shape;948;p63"/>
          <p:cNvSpPr txBox="1"/>
          <p:nvPr>
            <p:ph idx="3" type="subTitle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9" name="Google Shape;949;p63"/>
          <p:cNvSpPr txBox="1"/>
          <p:nvPr>
            <p:ph idx="4" type="subTitle"/>
          </p:nvPr>
        </p:nvSpPr>
        <p:spPr>
          <a:xfrm>
            <a:off x="4440600" y="2145400"/>
            <a:ext cx="3834000" cy="23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3"/>
          <p:cNvSpPr/>
          <p:nvPr/>
        </p:nvSpPr>
        <p:spPr>
          <a:xfrm flipH="1" rot="10484947">
            <a:off x="7999385" y="-411807"/>
            <a:ext cx="1843431" cy="8692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9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4"/>
          <p:cNvSpPr/>
          <p:nvPr/>
        </p:nvSpPr>
        <p:spPr>
          <a:xfrm flipH="1" rot="10799504">
            <a:off x="-6750" y="531"/>
            <a:ext cx="9154265" cy="812300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4"/>
          <p:cNvSpPr/>
          <p:nvPr/>
        </p:nvSpPr>
        <p:spPr>
          <a:xfrm flipH="1" rot="-4555973">
            <a:off x="4908829" y="2657012"/>
            <a:ext cx="1457076" cy="4557441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4"/>
          <p:cNvSpPr/>
          <p:nvPr/>
        </p:nvSpPr>
        <p:spPr>
          <a:xfrm flipH="1" rot="10800000">
            <a:off x="1" y="4443074"/>
            <a:ext cx="9154264" cy="836745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4"/>
          <p:cNvSpPr/>
          <p:nvPr/>
        </p:nvSpPr>
        <p:spPr>
          <a:xfrm flipH="1" rot="10800000">
            <a:off x="-6750" y="4366693"/>
            <a:ext cx="9161260" cy="9175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0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flipH="1" rot="10800000">
            <a:off x="1206036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5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5"/>
          <p:cNvSpPr/>
          <p:nvPr/>
        </p:nvSpPr>
        <p:spPr>
          <a:xfrm flipH="1" rot="10800000">
            <a:off x="-77156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5"/>
          <p:cNvSpPr/>
          <p:nvPr/>
        </p:nvSpPr>
        <p:spPr>
          <a:xfrm flipH="1" rot="10800000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5"/>
          <p:cNvSpPr/>
          <p:nvPr/>
        </p:nvSpPr>
        <p:spPr>
          <a:xfrm flipH="1" rot="10800000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5"/>
          <p:cNvSpPr/>
          <p:nvPr/>
        </p:nvSpPr>
        <p:spPr>
          <a:xfrm flipH="1" rot="10800000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flipH="1" rot="-5400000">
            <a:off x="7050252" y="2575411"/>
            <a:ext cx="2443246" cy="939991"/>
          </a:xfrm>
          <a:custGeom>
            <a:rect b="b" l="l" r="r" t="t"/>
            <a:pathLst>
              <a:path extrusionOk="0" h="76391" w="283357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rect b="b" l="l" r="r" t="t"/>
            <a:pathLst>
              <a:path extrusionOk="0" h="43920" w="264364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6"/>
          <p:cNvSpPr/>
          <p:nvPr/>
        </p:nvSpPr>
        <p:spPr>
          <a:xfrm flipH="1" rot="-5400440">
            <a:off x="5965428" y="1974301"/>
            <a:ext cx="5161707" cy="1194801"/>
          </a:xfrm>
          <a:custGeom>
            <a:rect b="b" l="l" r="r" t="t"/>
            <a:pathLst>
              <a:path extrusionOk="0" h="40820" w="264364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rect b="b" l="l" r="r" t="t"/>
            <a:pathLst>
              <a:path extrusionOk="0" h="61867" w="246008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rect b="b" l="l" r="r" t="t"/>
            <a:pathLst>
              <a:path extrusionOk="0" h="61984" w="264364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6"/>
          <p:cNvSpPr/>
          <p:nvPr/>
        </p:nvSpPr>
        <p:spPr>
          <a:xfrm flipH="1" rot="-5400000">
            <a:off x="-1877527" y="1881640"/>
            <a:ext cx="5143337" cy="1388283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6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6"/>
          <p:cNvSpPr/>
          <p:nvPr/>
        </p:nvSpPr>
        <p:spPr>
          <a:xfrm flipH="1" rot="10800000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6"/>
          <p:cNvSpPr/>
          <p:nvPr/>
        </p:nvSpPr>
        <p:spPr>
          <a:xfrm flipH="1" rot="10800000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flipH="1" rot="-5911893">
            <a:off x="-358275" y="-757650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"/>
          <p:cNvSpPr/>
          <p:nvPr/>
        </p:nvSpPr>
        <p:spPr>
          <a:xfrm flipH="1" rot="-515846">
            <a:off x="-1764995" y="-321140"/>
            <a:ext cx="4858752" cy="984749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7"/>
          <p:cNvSpPr/>
          <p:nvPr/>
        </p:nvSpPr>
        <p:spPr>
          <a:xfrm flipH="1" rot="4888107">
            <a:off x="1137128" y="4138487"/>
            <a:ext cx="1679785" cy="2039064"/>
          </a:xfrm>
          <a:custGeom>
            <a:rect b="b" l="l" r="r" t="t"/>
            <a:pathLst>
              <a:path extrusionOk="0" h="139852" w="184937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7"/>
          <p:cNvSpPr/>
          <p:nvPr/>
        </p:nvSpPr>
        <p:spPr>
          <a:xfrm flipH="1" rot="-9922098">
            <a:off x="-1214868" y="4347472"/>
            <a:ext cx="4858620" cy="984751"/>
          </a:xfrm>
          <a:custGeom>
            <a:rect b="b" l="l" r="r" t="t"/>
            <a:pathLst>
              <a:path extrusionOk="0" h="48804" w="264364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7"/>
          <p:cNvSpPr/>
          <p:nvPr/>
        </p:nvSpPr>
        <p:spPr>
          <a:xfrm flipH="1" rot="-10346708">
            <a:off x="-752392" y="4478612"/>
            <a:ext cx="4905724" cy="1060054"/>
          </a:xfrm>
          <a:custGeom>
            <a:rect b="b" l="l" r="r" t="t"/>
            <a:pathLst>
              <a:path extrusionOk="0" h="53519" w="264337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53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rect b="b" l="l" r="r" t="t"/>
            <a:pathLst>
              <a:path extrusionOk="0" h="92815" w="299106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8"/>
          <p:cNvSpPr/>
          <p:nvPr/>
        </p:nvSpPr>
        <p:spPr>
          <a:xfrm flipH="1" rot="10800000">
            <a:off x="4720014" y="4141676"/>
            <a:ext cx="5735030" cy="1001972"/>
          </a:xfrm>
          <a:custGeom>
            <a:rect b="b" l="l" r="r" t="t"/>
            <a:pathLst>
              <a:path extrusionOk="0" h="107710" w="295582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8"/>
          <p:cNvSpPr/>
          <p:nvPr/>
        </p:nvSpPr>
        <p:spPr>
          <a:xfrm flipH="1" rot="10800000">
            <a:off x="5013459" y="204"/>
            <a:ext cx="4130832" cy="1472837"/>
          </a:xfrm>
          <a:custGeom>
            <a:rect b="b" l="l" r="r" t="t"/>
            <a:pathLst>
              <a:path extrusionOk="0" h="154588" w="285673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rect b="b" l="l" r="r" t="t"/>
            <a:pathLst>
              <a:path extrusionOk="0" h="196093" w="305002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rect b="b" l="l" r="r" t="t"/>
            <a:pathLst>
              <a:path extrusionOk="0" h="130204" w="294198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flipH="1" rot="10800000">
            <a:off x="2631095" y="4430364"/>
            <a:ext cx="6890071" cy="880003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rect b="b" l="l" r="r" t="t"/>
            <a:pathLst>
              <a:path extrusionOk="0" h="44420" w="24039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flipH="1" rot="10800000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flipH="1" rot="10800000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flipH="1" rot="10800000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flipH="1" rot="10800000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"/>
          <p:cNvSpPr/>
          <p:nvPr/>
        </p:nvSpPr>
        <p:spPr>
          <a:xfrm flipH="1" rot="10800000">
            <a:off x="5365175" y="328529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 rot="10800000">
            <a:off x="4874550" y="442998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flipH="1" rot="10800000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 rot="10800000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 rot="10800000">
            <a:off x="-332175" y="-43579"/>
            <a:ext cx="2874201" cy="1521816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 rot="10800000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flipH="1" rot="10800000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 flipH="1" rot="10800000">
            <a:off x="5737690" y="3381530"/>
            <a:ext cx="3675485" cy="1893812"/>
          </a:xfrm>
          <a:custGeom>
            <a:rect b="b" l="l" r="r" t="t"/>
            <a:pathLst>
              <a:path extrusionOk="0" h="36451" w="64695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rect b="b" l="l" r="r" t="t"/>
            <a:pathLst>
              <a:path extrusionOk="0" h="23502" w="49839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b="1" sz="3000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recyclemap.r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"/>
          <p:cNvSpPr txBox="1"/>
          <p:nvPr>
            <p:ph type="ctrTitle"/>
          </p:nvPr>
        </p:nvSpPr>
        <p:spPr>
          <a:xfrm>
            <a:off x="706200" y="1484550"/>
            <a:ext cx="7355700" cy="20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ПРОЕКТ НА ТЕМУ</a:t>
            </a:r>
            <a:r>
              <a:rPr b="0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0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Чат бот точек сбора и переработки отходов в Югре</a:t>
            </a:r>
            <a:endParaRPr b="0" sz="2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025" name="Google Shape;10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25" y="1827482"/>
            <a:ext cx="9144000" cy="494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900" y="3820376"/>
            <a:ext cx="1323126" cy="13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9"/>
          <p:cNvSpPr txBox="1"/>
          <p:nvPr/>
        </p:nvSpPr>
        <p:spPr>
          <a:xfrm>
            <a:off x="118125" y="3986950"/>
            <a:ext cx="6400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chemeClr val="accent2"/>
                </a:highlight>
                <a:latin typeface="Open Sans"/>
                <a:ea typeface="Open Sans"/>
                <a:cs typeface="Open Sans"/>
                <a:sym typeface="Open Sans"/>
              </a:rPr>
              <a:t>Выполнил: Максимов Илья, Андреев Денис Йоу</a:t>
            </a:r>
            <a:endParaRPr sz="1600">
              <a:solidFill>
                <a:schemeClr val="dk2"/>
              </a:solidFill>
              <a:highlight>
                <a:schemeClr val="accent2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chemeClr val="accent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8"/>
          <p:cNvSpPr txBox="1"/>
          <p:nvPr>
            <p:ph type="title"/>
          </p:nvPr>
        </p:nvSpPr>
        <p:spPr>
          <a:xfrm>
            <a:off x="161625" y="768400"/>
            <a:ext cx="40440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Наши дальнейшие перспективы</a:t>
            </a:r>
            <a:endParaRPr/>
          </a:p>
        </p:txBody>
      </p:sp>
      <p:sp>
        <p:nvSpPr>
          <p:cNvPr id="1129" name="Google Shape;1129;p78"/>
          <p:cNvSpPr/>
          <p:nvPr/>
        </p:nvSpPr>
        <p:spPr>
          <a:xfrm>
            <a:off x="1357125" y="2305225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Реализация 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аспознавания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мусора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0" name="Google Shape;1130;p78"/>
          <p:cNvSpPr/>
          <p:nvPr/>
        </p:nvSpPr>
        <p:spPr>
          <a:xfrm>
            <a:off x="3611825" y="1267750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Добовление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и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нтерактива 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1" name="Google Shape;1131;p78"/>
          <p:cNvSpPr/>
          <p:nvPr/>
        </p:nvSpPr>
        <p:spPr>
          <a:xfrm>
            <a:off x="6155425" y="3312025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Работа с #юграсобирает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2" name="Google Shape;1132;p78"/>
          <p:cNvSpPr/>
          <p:nvPr/>
        </p:nvSpPr>
        <p:spPr>
          <a:xfrm>
            <a:off x="1272425" y="2210775"/>
            <a:ext cx="338400" cy="29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 b="1"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3" name="Google Shape;1133;p78"/>
          <p:cNvSpPr/>
          <p:nvPr/>
        </p:nvSpPr>
        <p:spPr>
          <a:xfrm>
            <a:off x="3471675" y="1091750"/>
            <a:ext cx="422100" cy="378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b="1" sz="15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34" name="Google Shape;1134;p78"/>
          <p:cNvSpPr/>
          <p:nvPr/>
        </p:nvSpPr>
        <p:spPr>
          <a:xfrm>
            <a:off x="5940450" y="3084525"/>
            <a:ext cx="558900" cy="54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b="1" sz="27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135" name="Google Shape;1135;p78"/>
          <p:cNvCxnSpPr>
            <a:stCxn id="1128" idx="2"/>
            <a:endCxn id="1129" idx="1"/>
          </p:cNvCxnSpPr>
          <p:nvPr/>
        </p:nvCxnSpPr>
        <p:spPr>
          <a:xfrm rot="5400000">
            <a:off x="1218075" y="1771750"/>
            <a:ext cx="1104600" cy="826500"/>
          </a:xfrm>
          <a:prstGeom prst="curvedConnector4">
            <a:avLst>
              <a:gd fmla="val 30442" name="adj1"/>
              <a:gd fmla="val 128811" name="adj2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78"/>
          <p:cNvCxnSpPr>
            <a:stCxn id="1129" idx="3"/>
            <a:endCxn id="1130" idx="3"/>
          </p:cNvCxnSpPr>
          <p:nvPr/>
        </p:nvCxnSpPr>
        <p:spPr>
          <a:xfrm flipH="1" rot="10800000">
            <a:off x="3010125" y="1699975"/>
            <a:ext cx="2254800" cy="1037400"/>
          </a:xfrm>
          <a:prstGeom prst="curvedConnector3">
            <a:avLst>
              <a:gd fmla="val 110556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78"/>
          <p:cNvCxnSpPr>
            <a:stCxn id="1130" idx="1"/>
            <a:endCxn id="1131" idx="1"/>
          </p:cNvCxnSpPr>
          <p:nvPr/>
        </p:nvCxnSpPr>
        <p:spPr>
          <a:xfrm>
            <a:off x="3611825" y="1699900"/>
            <a:ext cx="2543700" cy="2044200"/>
          </a:xfrm>
          <a:prstGeom prst="curvedConnector3">
            <a:avLst>
              <a:gd fmla="val -936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8" name="Google Shape;1138;p78"/>
          <p:cNvSpPr/>
          <p:nvPr/>
        </p:nvSpPr>
        <p:spPr>
          <a:xfrm>
            <a:off x="6262913" y="1495250"/>
            <a:ext cx="1653000" cy="86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Завершение работы над проектом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39" name="Google Shape;1139;p78"/>
          <p:cNvSpPr/>
          <p:nvPr/>
        </p:nvSpPr>
        <p:spPr>
          <a:xfrm>
            <a:off x="5940453" y="1162904"/>
            <a:ext cx="666300" cy="64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 b="1" sz="39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140" name="Google Shape;1140;p78"/>
          <p:cNvCxnSpPr>
            <a:stCxn id="1138" idx="0"/>
            <a:endCxn id="1131" idx="3"/>
          </p:cNvCxnSpPr>
          <p:nvPr/>
        </p:nvCxnSpPr>
        <p:spPr>
          <a:xfrm flipH="1" rot="-5400000">
            <a:off x="6324563" y="2260100"/>
            <a:ext cx="2248800" cy="719100"/>
          </a:xfrm>
          <a:prstGeom prst="curvedConnector4">
            <a:avLst>
              <a:gd fmla="val -10589" name="adj1"/>
              <a:gd fmla="val 212417" name="adj2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79"/>
          <p:cNvPicPr preferRelativeResize="0"/>
          <p:nvPr/>
        </p:nvPicPr>
        <p:blipFill rotWithShape="1">
          <a:blip r:embed="rId3">
            <a:alphaModFix/>
          </a:blip>
          <a:srcRect b="6002" l="7155" r="6837" t="4142"/>
          <a:stretch/>
        </p:blipFill>
        <p:spPr>
          <a:xfrm>
            <a:off x="3755738" y="1016200"/>
            <a:ext cx="1632524" cy="32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788836" y="1687588"/>
            <a:ext cx="3566352" cy="176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9"/>
          <p:cNvSpPr txBox="1"/>
          <p:nvPr/>
        </p:nvSpPr>
        <p:spPr>
          <a:xfrm>
            <a:off x="2873250" y="174075"/>
            <a:ext cx="3397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Подводя итоги</a:t>
            </a:r>
            <a:endParaRPr sz="310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48" name="Google Shape;1148;p79"/>
          <p:cNvSpPr/>
          <p:nvPr/>
        </p:nvSpPr>
        <p:spPr>
          <a:xfrm>
            <a:off x="4199550" y="2266850"/>
            <a:ext cx="744900" cy="7716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0"/>
          <p:cNvSpPr txBox="1"/>
          <p:nvPr>
            <p:ph idx="1" type="subTitle"/>
          </p:nvPr>
        </p:nvSpPr>
        <p:spPr>
          <a:xfrm>
            <a:off x="2080050" y="2482163"/>
            <a:ext cx="4069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Можем </a:t>
            </a:r>
            <a:r>
              <a:rPr lang="en"/>
              <a:t>приступить</a:t>
            </a:r>
            <a:r>
              <a:rPr lang="en"/>
              <a:t> к практической части</a:t>
            </a:r>
            <a:endParaRPr/>
          </a:p>
        </p:txBody>
      </p:sp>
      <p:sp>
        <p:nvSpPr>
          <p:cNvPr id="1154" name="Google Shape;1154;p80"/>
          <p:cNvSpPr txBox="1"/>
          <p:nvPr>
            <p:ph type="title"/>
          </p:nvPr>
        </p:nvSpPr>
        <p:spPr>
          <a:xfrm>
            <a:off x="2185350" y="680370"/>
            <a:ext cx="3858900" cy="18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этом все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1"/>
          <p:cNvSpPr/>
          <p:nvPr/>
        </p:nvSpPr>
        <p:spPr>
          <a:xfrm>
            <a:off x="3628150" y="541175"/>
            <a:ext cx="3547500" cy="4221600"/>
          </a:xfrm>
          <a:prstGeom prst="roundRect">
            <a:avLst>
              <a:gd fmla="val 5544" name="adj"/>
            </a:avLst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0" name="Google Shape;1160;p81"/>
          <p:cNvPicPr preferRelativeResize="0"/>
          <p:nvPr/>
        </p:nvPicPr>
        <p:blipFill rotWithShape="1">
          <a:blip r:embed="rId3">
            <a:alphaModFix/>
          </a:blip>
          <a:srcRect b="1573" l="1001" r="47902" t="59565"/>
          <a:stretch/>
        </p:blipFill>
        <p:spPr>
          <a:xfrm>
            <a:off x="3793500" y="2926175"/>
            <a:ext cx="2969400" cy="1582200"/>
          </a:xfrm>
          <a:prstGeom prst="roundRect">
            <a:avLst>
              <a:gd fmla="val 9492" name="adj"/>
            </a:avLst>
          </a:prstGeom>
          <a:noFill/>
          <a:ln>
            <a:noFill/>
          </a:ln>
        </p:spPr>
      </p:pic>
      <p:sp>
        <p:nvSpPr>
          <p:cNvPr id="1161" name="Google Shape;1161;p81"/>
          <p:cNvSpPr txBox="1"/>
          <p:nvPr>
            <p:ph idx="18" type="title"/>
          </p:nvPr>
        </p:nvSpPr>
        <p:spPr>
          <a:xfrm>
            <a:off x="-61850" y="164000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Распознавания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типа</a:t>
            </a:r>
            <a:r>
              <a:rPr lang="en"/>
              <a:t> </a:t>
            </a:r>
            <a:r>
              <a:rPr lang="en"/>
              <a:t>мусора</a:t>
            </a:r>
            <a:endParaRPr/>
          </a:p>
        </p:txBody>
      </p:sp>
      <p:pic>
        <p:nvPicPr>
          <p:cNvPr id="1162" name="Google Shape;1162;p81"/>
          <p:cNvPicPr preferRelativeResize="0"/>
          <p:nvPr/>
        </p:nvPicPr>
        <p:blipFill rotWithShape="1">
          <a:blip r:embed="rId3">
            <a:alphaModFix/>
          </a:blip>
          <a:srcRect b="50260" l="47015" r="1347" t="1108"/>
          <a:stretch/>
        </p:blipFill>
        <p:spPr>
          <a:xfrm>
            <a:off x="5041650" y="866384"/>
            <a:ext cx="1934700" cy="127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63" name="Google Shape;1163;p81"/>
          <p:cNvPicPr preferRelativeResize="0"/>
          <p:nvPr/>
        </p:nvPicPr>
        <p:blipFill rotWithShape="1">
          <a:blip r:embed="rId3">
            <a:alphaModFix/>
          </a:blip>
          <a:srcRect b="41260" l="1742" r="71278" t="51494"/>
          <a:stretch/>
        </p:blipFill>
        <p:spPr>
          <a:xfrm>
            <a:off x="3793500" y="2317200"/>
            <a:ext cx="2706300" cy="509100"/>
          </a:xfrm>
          <a:prstGeom prst="roundRect">
            <a:avLst>
              <a:gd fmla="val 21784" name="adj"/>
            </a:avLst>
          </a:prstGeom>
          <a:noFill/>
          <a:ln>
            <a:noFill/>
          </a:ln>
        </p:spPr>
      </p:pic>
      <p:sp>
        <p:nvSpPr>
          <p:cNvPr id="1164" name="Google Shape;1164;p81"/>
          <p:cNvSpPr/>
          <p:nvPr/>
        </p:nvSpPr>
        <p:spPr>
          <a:xfrm>
            <a:off x="6631725" y="252400"/>
            <a:ext cx="2110500" cy="74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5" name="Google Shape;1165;p81"/>
          <p:cNvSpPr txBox="1"/>
          <p:nvPr/>
        </p:nvSpPr>
        <p:spPr>
          <a:xfrm>
            <a:off x="6976350" y="254800"/>
            <a:ext cx="211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Желаемые результаты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0" name="Google Shape;1170;p82"/>
          <p:cNvCxnSpPr/>
          <p:nvPr/>
        </p:nvCxnSpPr>
        <p:spPr>
          <a:xfrm rot="10800000">
            <a:off x="3647063" y="1714100"/>
            <a:ext cx="0" cy="236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82"/>
          <p:cNvCxnSpPr/>
          <p:nvPr/>
        </p:nvCxnSpPr>
        <p:spPr>
          <a:xfrm rot="10800000">
            <a:off x="5496938" y="1473650"/>
            <a:ext cx="0" cy="24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72" name="Google Shape;1172;p82"/>
          <p:cNvSpPr txBox="1"/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Финансовые перспективы</a:t>
            </a:r>
            <a:endParaRPr/>
          </a:p>
        </p:txBody>
      </p:sp>
      <p:sp>
        <p:nvSpPr>
          <p:cNvPr id="1173" name="Google Shape;1173;p82"/>
          <p:cNvSpPr/>
          <p:nvPr/>
        </p:nvSpPr>
        <p:spPr>
          <a:xfrm>
            <a:off x="2903100" y="1099400"/>
            <a:ext cx="3337800" cy="1039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Завершаем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разработку проекта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74" name="Google Shape;1174;p82"/>
          <p:cNvSpPr/>
          <p:nvPr/>
        </p:nvSpPr>
        <p:spPr>
          <a:xfrm>
            <a:off x="2903100" y="2448338"/>
            <a:ext cx="3337800" cy="1039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Получаем сервер для запуска и поддержания бота со стороны заказчика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175" name="Google Shape;1175;p82"/>
          <p:cNvSpPr/>
          <p:nvPr/>
        </p:nvSpPr>
        <p:spPr>
          <a:xfrm>
            <a:off x="2903100" y="3797275"/>
            <a:ext cx="3337800" cy="1039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Продаем 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завершенный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и 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протестированный</a:t>
            </a:r>
            <a:r>
              <a:rPr lang="en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 продукт </a:t>
            </a:r>
            <a:endParaRPr>
              <a:solidFill>
                <a:schemeClr val="dk1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/>
          <p:nvPr>
            <p:ph type="title"/>
          </p:nvPr>
        </p:nvSpPr>
        <p:spPr>
          <a:xfrm>
            <a:off x="2142000" y="102850"/>
            <a:ext cx="4860000" cy="11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Проделанная работа над ИИ </a:t>
            </a:r>
            <a:endParaRPr sz="3400"/>
          </a:p>
        </p:txBody>
      </p:sp>
      <p:pic>
        <p:nvPicPr>
          <p:cNvPr id="1181" name="Google Shape;11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25" y="1717350"/>
            <a:ext cx="2293500" cy="159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82" name="Google Shape;1182;p83"/>
          <p:cNvPicPr preferRelativeResize="0"/>
          <p:nvPr/>
        </p:nvPicPr>
        <p:blipFill rotWithShape="1">
          <a:blip r:embed="rId4">
            <a:alphaModFix/>
          </a:blip>
          <a:srcRect b="17944" l="13556" r="12686" t="10077"/>
          <a:stretch/>
        </p:blipFill>
        <p:spPr>
          <a:xfrm>
            <a:off x="6659425" y="1717350"/>
            <a:ext cx="1621200" cy="170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183" name="Google Shape;118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125" y="1284725"/>
            <a:ext cx="3141000" cy="27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0"/>
          <p:cNvSpPr/>
          <p:nvPr/>
        </p:nvSpPr>
        <p:spPr>
          <a:xfrm>
            <a:off x="2097550" y="2772625"/>
            <a:ext cx="6029100" cy="185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70"/>
          <p:cNvSpPr/>
          <p:nvPr/>
        </p:nvSpPr>
        <p:spPr>
          <a:xfrm>
            <a:off x="1159575" y="510575"/>
            <a:ext cx="6029100" cy="185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70"/>
          <p:cNvSpPr txBox="1"/>
          <p:nvPr>
            <p:ph type="title"/>
          </p:nvPr>
        </p:nvSpPr>
        <p:spPr>
          <a:xfrm>
            <a:off x="1327500" y="510575"/>
            <a:ext cx="34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 цели</a:t>
            </a:r>
            <a:endParaRPr/>
          </a:p>
        </p:txBody>
      </p:sp>
      <p:sp>
        <p:nvSpPr>
          <p:cNvPr id="1035" name="Google Shape;1035;p70"/>
          <p:cNvSpPr txBox="1"/>
          <p:nvPr>
            <p:ph idx="1" type="body"/>
          </p:nvPr>
        </p:nvSpPr>
        <p:spPr>
          <a:xfrm>
            <a:off x="1327500" y="1136725"/>
            <a:ext cx="2895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Разработать </a:t>
            </a:r>
            <a:r>
              <a:rPr lang="en"/>
              <a:t>бота</a:t>
            </a:r>
            <a:r>
              <a:rPr lang="en"/>
              <a:t> для популяризации сортировки </a:t>
            </a:r>
            <a:r>
              <a:rPr lang="en"/>
              <a:t>мусора, который сделает это занятие более удобным и интересным</a:t>
            </a:r>
            <a:r>
              <a:rPr lang="en"/>
              <a:t> </a:t>
            </a:r>
            <a:endParaRPr/>
          </a:p>
        </p:txBody>
      </p:sp>
      <p:pic>
        <p:nvPicPr>
          <p:cNvPr id="1036" name="Google Shape;1036;p70"/>
          <p:cNvPicPr preferRelativeResize="0"/>
          <p:nvPr/>
        </p:nvPicPr>
        <p:blipFill rotWithShape="1">
          <a:blip r:embed="rId3">
            <a:alphaModFix/>
          </a:blip>
          <a:srcRect b="2849" l="0" r="0" t="-2850"/>
          <a:stretch/>
        </p:blipFill>
        <p:spPr>
          <a:xfrm>
            <a:off x="6236150" y="2944350"/>
            <a:ext cx="1512350" cy="15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63" y="590975"/>
            <a:ext cx="1648164" cy="1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0"/>
          <p:cNvSpPr txBox="1"/>
          <p:nvPr>
            <p:ph type="title"/>
          </p:nvPr>
        </p:nvSpPr>
        <p:spPr>
          <a:xfrm>
            <a:off x="2265475" y="2772625"/>
            <a:ext cx="34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 продукт</a:t>
            </a:r>
            <a:endParaRPr/>
          </a:p>
        </p:txBody>
      </p:sp>
      <p:sp>
        <p:nvSpPr>
          <p:cNvPr id="1039" name="Google Shape;1039;p70"/>
          <p:cNvSpPr txBox="1"/>
          <p:nvPr>
            <p:ph idx="1" type="body"/>
          </p:nvPr>
        </p:nvSpPr>
        <p:spPr>
          <a:xfrm>
            <a:off x="2265475" y="3398775"/>
            <a:ext cx="2895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Телеграмм бот, который будет помогать людям сортировать мусор, а в дальнейшем прививать у них к этому интерес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1"/>
          <p:cNvSpPr txBox="1"/>
          <p:nvPr>
            <p:ph type="title"/>
          </p:nvPr>
        </p:nvSpPr>
        <p:spPr>
          <a:xfrm>
            <a:off x="2066100" y="157100"/>
            <a:ext cx="5011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</a:t>
            </a:r>
            <a:endParaRPr/>
          </a:p>
        </p:txBody>
      </p:sp>
      <p:sp>
        <p:nvSpPr>
          <p:cNvPr id="1045" name="Google Shape;1045;p71"/>
          <p:cNvSpPr txBox="1"/>
          <p:nvPr>
            <p:ph idx="3" type="subTitle"/>
          </p:nvPr>
        </p:nvSpPr>
        <p:spPr>
          <a:xfrm>
            <a:off x="934250" y="3680800"/>
            <a:ext cx="36900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Создания админ панели</a:t>
            </a:r>
            <a:endParaRPr/>
          </a:p>
        </p:txBody>
      </p:sp>
      <p:sp>
        <p:nvSpPr>
          <p:cNvPr id="1046" name="Google Shape;1046;p71"/>
          <p:cNvSpPr txBox="1"/>
          <p:nvPr>
            <p:ph idx="1" type="subTitle"/>
          </p:nvPr>
        </p:nvSpPr>
        <p:spPr>
          <a:xfrm>
            <a:off x="4379650" y="1614857"/>
            <a:ext cx="38301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Фильтр для поиска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точек сбора и переработки</a:t>
            </a:r>
            <a:endParaRPr/>
          </a:p>
        </p:txBody>
      </p:sp>
      <p:sp>
        <p:nvSpPr>
          <p:cNvPr id="1047" name="Google Shape;1047;p71"/>
          <p:cNvSpPr txBox="1"/>
          <p:nvPr>
            <p:ph idx="5" type="subTitle"/>
          </p:nvPr>
        </p:nvSpPr>
        <p:spPr>
          <a:xfrm>
            <a:off x="4379650" y="38537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Дальнейшее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развитие</a:t>
            </a:r>
            <a:endParaRPr/>
          </a:p>
        </p:txBody>
      </p:sp>
      <p:sp>
        <p:nvSpPr>
          <p:cNvPr id="1048" name="Google Shape;1048;p71"/>
          <p:cNvSpPr txBox="1"/>
          <p:nvPr>
            <p:ph idx="7" type="subTitle"/>
          </p:nvPr>
        </p:nvSpPr>
        <p:spPr>
          <a:xfrm>
            <a:off x="934250" y="1621451"/>
            <a:ext cx="36900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Расширяемая</a:t>
            </a:r>
            <a:r>
              <a:rPr lang="en"/>
              <a:t> база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</a:t>
            </a:r>
            <a:r>
              <a:rPr lang="en"/>
              <a:t>очек сбора и переработки</a:t>
            </a:r>
            <a:endParaRPr/>
          </a:p>
        </p:txBody>
      </p:sp>
      <p:sp>
        <p:nvSpPr>
          <p:cNvPr id="1049" name="Google Shape;1049;p71"/>
          <p:cNvSpPr txBox="1"/>
          <p:nvPr>
            <p:ph idx="9" type="title"/>
          </p:nvPr>
        </p:nvSpPr>
        <p:spPr>
          <a:xfrm>
            <a:off x="2259638" y="9539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0" name="Google Shape;1050;p71"/>
          <p:cNvSpPr txBox="1"/>
          <p:nvPr>
            <p:ph idx="13" type="title"/>
          </p:nvPr>
        </p:nvSpPr>
        <p:spPr>
          <a:xfrm>
            <a:off x="5775063" y="9539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1" name="Google Shape;1051;p71"/>
          <p:cNvSpPr txBox="1"/>
          <p:nvPr>
            <p:ph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2" name="Google Shape;1052;p71"/>
          <p:cNvSpPr txBox="1"/>
          <p:nvPr>
            <p:ph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2"/>
          <p:cNvSpPr/>
          <p:nvPr/>
        </p:nvSpPr>
        <p:spPr>
          <a:xfrm>
            <a:off x="2139000" y="1501700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2"/>
          <p:cNvSpPr txBox="1"/>
          <p:nvPr>
            <p:ph idx="1" type="subTitle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Удобнее</a:t>
            </a:r>
            <a:endParaRPr/>
          </a:p>
        </p:txBody>
      </p:sp>
      <p:sp>
        <p:nvSpPr>
          <p:cNvPr id="1059" name="Google Shape;1059;p72"/>
          <p:cNvSpPr txBox="1"/>
          <p:nvPr>
            <p:ph idx="2" type="subTitle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Возможность прямо с бота </a:t>
            </a:r>
            <a:r>
              <a:rPr lang="en">
                <a:solidFill>
                  <a:schemeClr val="dk2"/>
                </a:solidFill>
              </a:rPr>
              <a:t>добавлять</a:t>
            </a:r>
            <a:r>
              <a:rPr lang="en">
                <a:solidFill>
                  <a:schemeClr val="dk2"/>
                </a:solidFill>
              </a:rPr>
              <a:t> новый точки по переработки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0" name="Google Shape;1060;p72"/>
          <p:cNvSpPr txBox="1"/>
          <p:nvPr>
            <p:ph idx="3" type="subTitle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Больше</a:t>
            </a:r>
            <a:endParaRPr/>
          </a:p>
        </p:txBody>
      </p:sp>
      <p:sp>
        <p:nvSpPr>
          <p:cNvPr id="1061" name="Google Shape;1061;p72"/>
          <p:cNvSpPr txBox="1"/>
          <p:nvPr>
            <p:ph idx="4" type="subTitle"/>
          </p:nvPr>
        </p:nvSpPr>
        <p:spPr>
          <a:xfrm>
            <a:off x="1189800" y="2882600"/>
            <a:ext cx="28848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Дополненная</a:t>
            </a:r>
            <a:r>
              <a:rPr lang="en">
                <a:solidFill>
                  <a:schemeClr val="dk2"/>
                </a:solidFill>
              </a:rPr>
              <a:t> база данных с </a:t>
            </a:r>
            <a:r>
              <a:rPr lang="en">
                <a:solidFill>
                  <a:schemeClr val="dk2"/>
                </a:solidFill>
              </a:rPr>
              <a:t>полуавтоматической подгрузкой точек сбора и переработки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2" name="Google Shape;1062;p72"/>
          <p:cNvSpPr/>
          <p:nvPr/>
        </p:nvSpPr>
        <p:spPr>
          <a:xfrm>
            <a:off x="6018612" y="150172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72"/>
          <p:cNvGrpSpPr/>
          <p:nvPr/>
        </p:nvGrpSpPr>
        <p:grpSpPr>
          <a:xfrm>
            <a:off x="2340747" y="1841953"/>
            <a:ext cx="582917" cy="305936"/>
            <a:chOff x="2084325" y="363300"/>
            <a:chExt cx="484150" cy="254100"/>
          </a:xfrm>
        </p:grpSpPr>
        <p:sp>
          <p:nvSpPr>
            <p:cNvPr id="1064" name="Google Shape;1064;p72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5" name="Google Shape;1065;p72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66" name="Google Shape;1066;p72"/>
          <p:cNvGrpSpPr/>
          <p:nvPr/>
        </p:nvGrpSpPr>
        <p:grpSpPr>
          <a:xfrm>
            <a:off x="6261833" y="1745912"/>
            <a:ext cx="499904" cy="497992"/>
            <a:chOff x="2085450" y="842250"/>
            <a:chExt cx="483700" cy="481850"/>
          </a:xfrm>
        </p:grpSpPr>
        <p:sp>
          <p:nvSpPr>
            <p:cNvPr id="1067" name="Google Shape;1067;p72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8" name="Google Shape;1068;p72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9" name="Google Shape;1069;p72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70" name="Google Shape;1070;p72"/>
          <p:cNvSpPr txBox="1"/>
          <p:nvPr>
            <p:ph idx="4294967295" type="title"/>
          </p:nvPr>
        </p:nvSpPr>
        <p:spPr>
          <a:xfrm>
            <a:off x="2066100" y="157100"/>
            <a:ext cx="50118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Расширяемая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база данных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3"/>
          <p:cNvSpPr txBox="1"/>
          <p:nvPr>
            <p:ph idx="4294967295"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Актуальность</a:t>
            </a:r>
            <a:endParaRPr/>
          </a:p>
        </p:txBody>
      </p:sp>
      <p:sp>
        <p:nvSpPr>
          <p:cNvPr id="1076" name="Google Shape;1076;p73"/>
          <p:cNvSpPr txBox="1"/>
          <p:nvPr>
            <p:ph idx="3" type="subTitle"/>
          </p:nvPr>
        </p:nvSpPr>
        <p:spPr>
          <a:xfrm>
            <a:off x="540000" y="1594000"/>
            <a:ext cx="4331400" cy="7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Проблема экологической безопасности</a:t>
            </a:r>
            <a:endParaRPr sz="2200"/>
          </a:p>
        </p:txBody>
      </p:sp>
      <p:sp>
        <p:nvSpPr>
          <p:cNvPr id="1077" name="Google Shape;1077;p73"/>
          <p:cNvSpPr txBox="1"/>
          <p:nvPr>
            <p:ph idx="1" type="subTitle"/>
          </p:nvPr>
        </p:nvSpPr>
        <p:spPr>
          <a:xfrm>
            <a:off x="4760850" y="1806550"/>
            <a:ext cx="4168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Точки сбора и переработки мусора</a:t>
            </a:r>
            <a:endParaRPr sz="2300"/>
          </a:p>
        </p:txBody>
      </p:sp>
      <p:pic>
        <p:nvPicPr>
          <p:cNvPr id="1078" name="Google Shape;10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02" y="2442030"/>
            <a:ext cx="3563601" cy="222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650" y="2442037"/>
            <a:ext cx="3732600" cy="199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4"/>
          <p:cNvSpPr/>
          <p:nvPr/>
        </p:nvSpPr>
        <p:spPr>
          <a:xfrm>
            <a:off x="6265125" y="2637950"/>
            <a:ext cx="2110500" cy="74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5" name="Google Shape;1085;p74"/>
          <p:cNvPicPr preferRelativeResize="0"/>
          <p:nvPr/>
        </p:nvPicPr>
        <p:blipFill rotWithShape="1">
          <a:blip r:embed="rId3">
            <a:alphaModFix/>
          </a:blip>
          <a:srcRect b="0" l="0" r="21445" t="0"/>
          <a:stretch/>
        </p:blipFill>
        <p:spPr>
          <a:xfrm>
            <a:off x="978363" y="998513"/>
            <a:ext cx="4627074" cy="28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4"/>
          <p:cNvSpPr/>
          <p:nvPr/>
        </p:nvSpPr>
        <p:spPr>
          <a:xfrm>
            <a:off x="967650" y="991675"/>
            <a:ext cx="4648500" cy="2898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74"/>
          <p:cNvSpPr txBox="1"/>
          <p:nvPr/>
        </p:nvSpPr>
        <p:spPr>
          <a:xfrm>
            <a:off x="5820375" y="814775"/>
            <a:ext cx="3000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marR="127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Recyclemap – карта раздельного сбора отходов</a:t>
            </a:r>
            <a:endParaRPr b="1" sz="195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6265125" y="2640350"/>
            <a:ext cx="269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Более 1000 точек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о ХМАО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967650" y="50050"/>
            <a:ext cx="4705800" cy="621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1725750" y="129700"/>
            <a:ext cx="31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Возможная реализация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5"/>
          <p:cNvSpPr/>
          <p:nvPr/>
        </p:nvSpPr>
        <p:spPr>
          <a:xfrm>
            <a:off x="1246352" y="448875"/>
            <a:ext cx="750000" cy="7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75"/>
          <p:cNvSpPr txBox="1"/>
          <p:nvPr>
            <p:ph idx="2" type="subTitle"/>
          </p:nvPr>
        </p:nvSpPr>
        <p:spPr>
          <a:xfrm>
            <a:off x="939850" y="1361875"/>
            <a:ext cx="3890400" cy="15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Мы добавили в нашего бота несколько статей на тему переработки мусора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097" name="Google Shape;1097;p75"/>
          <p:cNvSpPr txBox="1"/>
          <p:nvPr>
            <p:ph idx="3" type="title"/>
          </p:nvPr>
        </p:nvSpPr>
        <p:spPr>
          <a:xfrm>
            <a:off x="2116096" y="506025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Статьи</a:t>
            </a:r>
            <a:endParaRPr/>
          </a:p>
        </p:txBody>
      </p:sp>
      <p:grpSp>
        <p:nvGrpSpPr>
          <p:cNvPr id="1098" name="Google Shape;1098;p75"/>
          <p:cNvGrpSpPr/>
          <p:nvPr/>
        </p:nvGrpSpPr>
        <p:grpSpPr>
          <a:xfrm>
            <a:off x="1391858" y="564489"/>
            <a:ext cx="459027" cy="518771"/>
            <a:chOff x="1498875" y="238300"/>
            <a:chExt cx="4617975" cy="5219025"/>
          </a:xfrm>
        </p:grpSpPr>
        <p:sp>
          <p:nvSpPr>
            <p:cNvPr id="1099" name="Google Shape;1099;p75"/>
            <p:cNvSpPr/>
            <p:nvPr/>
          </p:nvSpPr>
          <p:spPr>
            <a:xfrm>
              <a:off x="2728625" y="238300"/>
              <a:ext cx="2127575" cy="1013500"/>
            </a:xfrm>
            <a:custGeom>
              <a:rect b="b" l="l" r="r" t="t"/>
              <a:pathLst>
                <a:path extrusionOk="0" h="40540" w="85103">
                  <a:moveTo>
                    <a:pt x="41300" y="0"/>
                  </a:moveTo>
                  <a:cubicBezTo>
                    <a:pt x="40802" y="0"/>
                    <a:pt x="40301" y="9"/>
                    <a:pt x="39797" y="26"/>
                  </a:cubicBezTo>
                  <a:cubicBezTo>
                    <a:pt x="39354" y="12"/>
                    <a:pt x="38914" y="5"/>
                    <a:pt x="38477" y="5"/>
                  </a:cubicBezTo>
                  <a:cubicBezTo>
                    <a:pt x="14870" y="5"/>
                    <a:pt x="0" y="19699"/>
                    <a:pt x="12299" y="37538"/>
                  </a:cubicBezTo>
                  <a:lnTo>
                    <a:pt x="12299" y="37538"/>
                  </a:lnTo>
                  <a:cubicBezTo>
                    <a:pt x="15447" y="36772"/>
                    <a:pt x="22509" y="36609"/>
                    <a:pt x="29632" y="36609"/>
                  </a:cubicBezTo>
                  <a:cubicBezTo>
                    <a:pt x="34909" y="36609"/>
                    <a:pt x="40219" y="36698"/>
                    <a:pt x="43996" y="36698"/>
                  </a:cubicBezTo>
                  <a:cubicBezTo>
                    <a:pt x="45319" y="36698"/>
                    <a:pt x="46453" y="36687"/>
                    <a:pt x="47332" y="36658"/>
                  </a:cubicBezTo>
                  <a:cubicBezTo>
                    <a:pt x="54020" y="36658"/>
                    <a:pt x="60413" y="38028"/>
                    <a:pt x="65926" y="40539"/>
                  </a:cubicBezTo>
                  <a:cubicBezTo>
                    <a:pt x="85102" y="23412"/>
                    <a:pt x="67612" y="0"/>
                    <a:pt x="4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2324150" y="1460550"/>
              <a:ext cx="2226325" cy="961475"/>
            </a:xfrm>
            <a:custGeom>
              <a:rect b="b" l="l" r="r" t="t"/>
              <a:pathLst>
                <a:path extrusionOk="0" h="38459" w="89053">
                  <a:moveTo>
                    <a:pt x="37840" y="0"/>
                  </a:moveTo>
                  <a:cubicBezTo>
                    <a:pt x="15658" y="98"/>
                    <a:pt x="1" y="18757"/>
                    <a:pt x="16278" y="35882"/>
                  </a:cubicBezTo>
                  <a:cubicBezTo>
                    <a:pt x="18463" y="38068"/>
                    <a:pt x="19605" y="38459"/>
                    <a:pt x="20192" y="38459"/>
                  </a:cubicBezTo>
                  <a:cubicBezTo>
                    <a:pt x="24402" y="36986"/>
                    <a:pt x="36366" y="36660"/>
                    <a:pt x="48593" y="36660"/>
                  </a:cubicBezTo>
                  <a:cubicBezTo>
                    <a:pt x="58295" y="36660"/>
                    <a:pt x="68163" y="36866"/>
                    <a:pt x="74454" y="36866"/>
                  </a:cubicBezTo>
                  <a:cubicBezTo>
                    <a:pt x="76390" y="36866"/>
                    <a:pt x="77987" y="36846"/>
                    <a:pt x="79136" y="36795"/>
                  </a:cubicBezTo>
                  <a:cubicBezTo>
                    <a:pt x="87030" y="36306"/>
                    <a:pt x="88564" y="27890"/>
                    <a:pt x="88890" y="20714"/>
                  </a:cubicBezTo>
                  <a:cubicBezTo>
                    <a:pt x="89053" y="7079"/>
                    <a:pt x="76951" y="33"/>
                    <a:pt x="63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2331500" y="2668400"/>
              <a:ext cx="3086675" cy="932850"/>
            </a:xfrm>
            <a:custGeom>
              <a:rect b="b" l="l" r="r" t="t"/>
              <a:pathLst>
                <a:path extrusionOk="0" h="37314" w="123467">
                  <a:moveTo>
                    <a:pt x="51804" y="1"/>
                  </a:moveTo>
                  <a:cubicBezTo>
                    <a:pt x="25895" y="1"/>
                    <a:pt x="234" y="4044"/>
                    <a:pt x="0" y="27854"/>
                  </a:cubicBezTo>
                  <a:cubicBezTo>
                    <a:pt x="0" y="33073"/>
                    <a:pt x="5448" y="37313"/>
                    <a:pt x="12167" y="37313"/>
                  </a:cubicBezTo>
                  <a:lnTo>
                    <a:pt x="105428" y="37313"/>
                  </a:lnTo>
                  <a:cubicBezTo>
                    <a:pt x="114659" y="37313"/>
                    <a:pt x="122194" y="31311"/>
                    <a:pt x="122194" y="23939"/>
                  </a:cubicBezTo>
                  <a:cubicBezTo>
                    <a:pt x="123466" y="11152"/>
                    <a:pt x="112115" y="779"/>
                    <a:pt x="96946" y="681"/>
                  </a:cubicBezTo>
                  <a:cubicBezTo>
                    <a:pt x="94554" y="963"/>
                    <a:pt x="91718" y="1070"/>
                    <a:pt x="88545" y="1070"/>
                  </a:cubicBezTo>
                  <a:cubicBezTo>
                    <a:pt x="78515" y="1070"/>
                    <a:pt x="65127" y="1"/>
                    <a:pt x="5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1498875" y="3907025"/>
              <a:ext cx="4617975" cy="1550300"/>
            </a:xfrm>
            <a:custGeom>
              <a:rect b="b" l="l" r="r" t="t"/>
              <a:pathLst>
                <a:path extrusionOk="0" h="62012" w="184719">
                  <a:moveTo>
                    <a:pt x="153268" y="0"/>
                  </a:moveTo>
                  <a:cubicBezTo>
                    <a:pt x="153196" y="0"/>
                    <a:pt x="153125" y="0"/>
                    <a:pt x="153053" y="1"/>
                  </a:cubicBezTo>
                  <a:lnTo>
                    <a:pt x="25574" y="1"/>
                  </a:lnTo>
                  <a:cubicBezTo>
                    <a:pt x="12298" y="1"/>
                    <a:pt x="1468" y="10831"/>
                    <a:pt x="1468" y="24139"/>
                  </a:cubicBezTo>
                  <a:cubicBezTo>
                    <a:pt x="0" y="42439"/>
                    <a:pt x="3458" y="60967"/>
                    <a:pt x="25509" y="62011"/>
                  </a:cubicBezTo>
                  <a:lnTo>
                    <a:pt x="155303" y="62011"/>
                  </a:lnTo>
                  <a:cubicBezTo>
                    <a:pt x="170439" y="62011"/>
                    <a:pt x="182737" y="49713"/>
                    <a:pt x="182737" y="34578"/>
                  </a:cubicBezTo>
                  <a:cubicBezTo>
                    <a:pt x="184719" y="16706"/>
                    <a:pt x="171715" y="0"/>
                    <a:pt x="15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82" y="1198875"/>
            <a:ext cx="3191400" cy="3676800"/>
          </a:xfrm>
          <a:prstGeom prst="roundRect">
            <a:avLst>
              <a:gd fmla="val 5056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6"/>
          <p:cNvPicPr preferRelativeResize="0"/>
          <p:nvPr/>
        </p:nvPicPr>
        <p:blipFill rotWithShape="1">
          <a:blip r:embed="rId3">
            <a:alphaModFix/>
          </a:blip>
          <a:srcRect b="0" l="15120" r="7575" t="6533"/>
          <a:stretch/>
        </p:blipFill>
        <p:spPr>
          <a:xfrm>
            <a:off x="532475" y="571775"/>
            <a:ext cx="4250700" cy="3580800"/>
          </a:xfrm>
          <a:prstGeom prst="snip2SameRect">
            <a:avLst>
              <a:gd fmla="val 33851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109" name="Google Shape;1109;p76"/>
          <p:cNvPicPr preferRelativeResize="0"/>
          <p:nvPr/>
        </p:nvPicPr>
        <p:blipFill rotWithShape="1">
          <a:blip r:embed="rId4">
            <a:alphaModFix/>
          </a:blip>
          <a:srcRect b="14879" l="0" r="-2616" t="0"/>
          <a:stretch/>
        </p:blipFill>
        <p:spPr>
          <a:xfrm>
            <a:off x="4641450" y="1815000"/>
            <a:ext cx="3807300" cy="2251500"/>
          </a:xfrm>
          <a:prstGeom prst="trapezoid">
            <a:avLst>
              <a:gd fmla="val 27626" name="adj"/>
            </a:avLst>
          </a:prstGeom>
          <a:noFill/>
          <a:ln>
            <a:noFill/>
          </a:ln>
        </p:spPr>
      </p:pic>
      <p:sp>
        <p:nvSpPr>
          <p:cNvPr id="1110" name="Google Shape;1110;p76"/>
          <p:cNvSpPr/>
          <p:nvPr/>
        </p:nvSpPr>
        <p:spPr>
          <a:xfrm>
            <a:off x="5011575" y="899050"/>
            <a:ext cx="2928300" cy="95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Сортировка мусора - это важно!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76"/>
          <p:cNvSpPr txBox="1"/>
          <p:nvPr/>
        </p:nvSpPr>
        <p:spPr>
          <a:xfrm>
            <a:off x="3060600" y="119725"/>
            <a:ext cx="302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ПРОБЛЕМАТИКА</a:t>
            </a:r>
            <a:endParaRPr sz="2300">
              <a:solidFill>
                <a:schemeClr val="dk2"/>
              </a:solidFill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/>
          <p:nvPr>
            <p:ph idx="1" type="subTitle"/>
          </p:nvPr>
        </p:nvSpPr>
        <p:spPr>
          <a:xfrm>
            <a:off x="4059825" y="1861400"/>
            <a:ext cx="48216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Некоммерческие экологические организации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Органы власти ответственные за сбор и утилизацию мусора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Организации, связанные со сбором и утилизацией ТБО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150"/>
              <a:buFont typeface="Arial"/>
              <a:buAutoNum type="arabicPeriod"/>
            </a:pPr>
            <a:r>
              <a:rPr lang="en" sz="115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Волонтерские организации</a:t>
            </a:r>
            <a:endParaRPr sz="1150">
              <a:solidFill>
                <a:srgbClr val="2828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17" name="Google Shape;1117;p77"/>
          <p:cNvSpPr txBox="1"/>
          <p:nvPr>
            <p:ph idx="2" type="subTitle"/>
          </p:nvPr>
        </p:nvSpPr>
        <p:spPr>
          <a:xfrm>
            <a:off x="655525" y="1351150"/>
            <a:ext cx="31173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Неравнодушные к экологии жители ХМАО</a:t>
            </a:r>
            <a:endParaRPr/>
          </a:p>
        </p:txBody>
      </p:sp>
      <p:sp>
        <p:nvSpPr>
          <p:cNvPr id="1118" name="Google Shape;1118;p77"/>
          <p:cNvSpPr txBox="1"/>
          <p:nvPr>
            <p:ph idx="3" type="title"/>
          </p:nvPr>
        </p:nvSpPr>
        <p:spPr>
          <a:xfrm>
            <a:off x="1170321" y="764550"/>
            <a:ext cx="20877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pic>
        <p:nvPicPr>
          <p:cNvPr id="1119" name="Google Shape;11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88" y="2006250"/>
            <a:ext cx="1969575" cy="16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324" y="3162350"/>
            <a:ext cx="945000" cy="9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325" y="3020821"/>
            <a:ext cx="1402601" cy="111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925" y="3134313"/>
            <a:ext cx="888925" cy="8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77"/>
          <p:cNvCxnSpPr>
            <a:stCxn id="1119" idx="3"/>
            <a:endCxn id="1120" idx="1"/>
          </p:cNvCxnSpPr>
          <p:nvPr/>
        </p:nvCxnSpPr>
        <p:spPr>
          <a:xfrm>
            <a:off x="3198963" y="2806388"/>
            <a:ext cx="1625400" cy="828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